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917" r:id="rId2"/>
    <p:sldId id="1628" r:id="rId3"/>
    <p:sldId id="1631" r:id="rId4"/>
    <p:sldId id="1629" r:id="rId5"/>
    <p:sldId id="1630" r:id="rId6"/>
  </p:sldIdLst>
  <p:sldSz cx="9144000" cy="6858000" type="screen4x3"/>
  <p:notesSz cx="6761163" cy="99425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7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7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}" initials="" lastIdx="5" clrIdx="0"/>
  <p:cmAuthor id="1" name="bing" initials="b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CDF"/>
    <a:srgbClr val="FEF6F0"/>
    <a:srgbClr val="FDEADA"/>
    <a:srgbClr val="FBFBFB"/>
    <a:srgbClr val="EEA41E"/>
    <a:srgbClr val="8F77AD"/>
    <a:srgbClr val="F7F7F7"/>
    <a:srgbClr val="D6D3BC"/>
    <a:srgbClr val="E88B0E"/>
    <a:srgbClr val="EDAE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56" autoAdjust="0"/>
    <p:restoredTop sz="96404" autoAdjust="0"/>
  </p:normalViewPr>
  <p:slideViewPr>
    <p:cSldViewPr>
      <p:cViewPr varScale="1">
        <p:scale>
          <a:sx n="74" d="100"/>
          <a:sy n="74" d="100"/>
        </p:scale>
        <p:origin x="1276" y="48"/>
      </p:cViewPr>
      <p:guideLst>
        <p:guide orient="horz" pos="2160"/>
        <p:guide pos="740"/>
      </p:guideLst>
    </p:cSldViewPr>
  </p:slideViewPr>
  <p:outlineViewPr>
    <p:cViewPr>
      <p:scale>
        <a:sx n="33" d="100"/>
        <a:sy n="33" d="100"/>
      </p:scale>
      <p:origin x="0" y="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72"/>
      </p:cViewPr>
      <p:guideLst>
        <p:guide orient="horz" pos="3131"/>
        <p:guide pos="21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3DC52A2-5DD9-4543-8FE7-CF772EED5F34}" type="datetimeFigureOut">
              <a:rPr lang="zh-CN" altLang="en-US"/>
              <a:t>2022/4/13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F95C194-74E5-4A9B-A4BC-161BB1B17405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46ADB82-22C3-4494-ACC0-6BEEC5D9C864}" type="datetimeFigureOut">
              <a:rPr lang="zh-CN" altLang="en-US"/>
              <a:t>2022/4/13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E2AF94F-46DB-48E9-9BE4-47CC3C0E9B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64DC639-FE4A-4ED4-95C2-F86505992B9D}" type="slidenum">
              <a:rPr lang="zh-CN" altLang="en-US" smtClean="0">
                <a:solidFill>
                  <a:srgbClr val="000000"/>
                </a:solidFill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70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70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829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70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107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70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21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40F8CF1-28FC-442E-A385-32484E3A4AA6}" type="datetimeFigureOut">
              <a:rPr lang="zh-CN" altLang="en-US"/>
              <a:t>2022/4/13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0E76F7C-221A-4D24-B0B9-7A418D0825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D3CA969-7A83-4C4D-A736-FC8D595626EB}" type="datetimeFigureOut">
              <a:rPr lang="zh-CN" altLang="en-US"/>
              <a:t>2022/4/13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E7A0794-689A-4517-A2EE-EB3B67AF50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D3CA969-7A83-4C4D-A736-FC8D595626EB}" type="datetimeFigureOut">
              <a:rPr lang="zh-CN" altLang="en-US"/>
              <a:t>2022/4/13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E7A0794-689A-4517-A2EE-EB3B67AF50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文本框 4"/>
          <p:cNvSpPr txBox="1"/>
          <p:nvPr userDrawn="1"/>
        </p:nvSpPr>
        <p:spPr>
          <a:xfrm>
            <a:off x="0" y="836712"/>
            <a:ext cx="9144000" cy="5472608"/>
          </a:xfrm>
          <a:prstGeom prst="rect">
            <a:avLst/>
          </a:prstGeom>
          <a:solidFill>
            <a:srgbClr val="FBFBFB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07504" y="908719"/>
            <a:ext cx="8928992" cy="5812755"/>
          </a:xfrm>
          <a:prstGeom prst="rect">
            <a:avLst/>
          </a:prstGeom>
          <a:solidFill>
            <a:srgbClr val="FEF6F0"/>
          </a:solidFill>
          <a:ln>
            <a:solidFill>
              <a:srgbClr val="FEF6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825750"/>
            <a:ext cx="9144000" cy="1336675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0">
                <a:schemeClr val="bg1"/>
              </a:gs>
              <a:gs pos="97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91" tIns="40046" rIns="80091" bIns="40046" anchor="ctr"/>
          <a:lstStyle/>
          <a:p>
            <a:pPr algn="ctr" eaLnBrk="0" hangingPunct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496888" y="738188"/>
            <a:ext cx="8150225" cy="100012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2B4EE"/>
          </a:solidFill>
          <a:ln w="12700">
            <a:solidFill>
              <a:srgbClr val="4F81BD"/>
            </a:solidFill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240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2060575"/>
            <a:ext cx="9144000" cy="15128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698" name="Text Box 12"/>
          <p:cNvSpPr txBox="1">
            <a:spLocks noChangeArrowheads="1"/>
          </p:cNvSpPr>
          <p:nvPr/>
        </p:nvSpPr>
        <p:spPr bwMode="auto">
          <a:xfrm>
            <a:off x="378110" y="2251665"/>
            <a:ext cx="867645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zh-CN" altLang="en-US" sz="3600" b="1" dirty="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北京市自行车专用路建设项目</a:t>
            </a:r>
          </a:p>
        </p:txBody>
      </p:sp>
      <p:sp>
        <p:nvSpPr>
          <p:cNvPr id="102" name="Rectangle 5"/>
          <p:cNvSpPr>
            <a:spLocks noChangeArrowheads="1"/>
          </p:cNvSpPr>
          <p:nvPr/>
        </p:nvSpPr>
        <p:spPr bwMode="auto">
          <a:xfrm>
            <a:off x="5184775" y="3632200"/>
            <a:ext cx="3959225" cy="46038"/>
          </a:xfrm>
          <a:prstGeom prst="rect">
            <a:avLst/>
          </a:prstGeom>
          <a:solidFill>
            <a:schemeClr val="accent3">
              <a:alpha val="81175"/>
            </a:schemeClr>
          </a:solidFill>
          <a:ln w="9525" algn="ctr">
            <a:noFill/>
            <a:miter lim="800000"/>
          </a:ln>
          <a:effectLst/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4400">
              <a:solidFill>
                <a:srgbClr val="1F497D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项目背景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AC6890AE-9E6F-469F-A609-2E7962F4CA59}"/>
              </a:ext>
            </a:extLst>
          </p:cNvPr>
          <p:cNvSpPr txBox="1">
            <a:spLocks/>
          </p:cNvSpPr>
          <p:nvPr/>
        </p:nvSpPr>
        <p:spPr>
          <a:xfrm>
            <a:off x="323528" y="1700808"/>
            <a:ext cx="3733800" cy="43513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为积极应对气候变化，加快推进绿色低碳发展，慢行交通作为最健康和最环保的交通方式，受到了社会各界的广泛关注。</a:t>
            </a:r>
            <a:endParaRPr lang="en-US" altLang="zh-CN" sz="1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近年来，我国在多个城市设计了自行车专用道，可以最大限度地保证骑行者的安全和减少骑行时间，使得自行车成为人们更加愿意选择的一种交通方式。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B4BDA54-866D-45DB-854D-8BD08646AC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32" r="1297" b="2177"/>
          <a:stretch/>
        </p:blipFill>
        <p:spPr>
          <a:xfrm>
            <a:off x="4788024" y="1721277"/>
            <a:ext cx="3897249" cy="371918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项目基本情况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AC6890AE-9E6F-469F-A609-2E7962F4CA59}"/>
              </a:ext>
            </a:extLst>
          </p:cNvPr>
          <p:cNvSpPr txBox="1">
            <a:spLocks/>
          </p:cNvSpPr>
          <p:nvPr/>
        </p:nvSpPr>
        <p:spPr>
          <a:xfrm>
            <a:off x="107504" y="1700808"/>
            <a:ext cx="4176464" cy="43513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北京市首条自行车专用路于</a:t>
            </a:r>
            <a:r>
              <a:rPr lang="en-US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31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日开通，东起昌平回龙观，西至海淀后厂村路，全长</a:t>
            </a:r>
            <a:r>
              <a:rPr lang="en-US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6.5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公里。</a:t>
            </a:r>
          </a:p>
          <a:p>
            <a:pPr algn="just"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自行车专用路全线封闭管理，禁止行人、电动车入内。</a:t>
            </a:r>
          </a:p>
          <a:p>
            <a:pPr algn="just"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路面宽度</a:t>
            </a:r>
            <a:r>
              <a:rPr lang="en-US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6m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，设有潮汐车道、自行车助力装置和夜间照明等配套设施，开放时间</a:t>
            </a:r>
            <a:r>
              <a:rPr lang="en-US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4EB7739-4346-4BD6-8642-304DEA3EBB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935" y="3638477"/>
            <a:ext cx="3505692" cy="2717789"/>
          </a:xfrm>
          <a:prstGeom prst="rect">
            <a:avLst/>
          </a:prstGeom>
          <a:noFill/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FBA3B2A-6393-4A57-B8FC-B36D63406FC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8"/>
          <a:stretch>
            <a:fillRect/>
          </a:stretch>
        </p:blipFill>
        <p:spPr bwMode="auto">
          <a:xfrm>
            <a:off x="4597616" y="1412776"/>
            <a:ext cx="4334762" cy="21375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7783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创新点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AC6890AE-9E6F-469F-A609-2E7962F4CA59}"/>
              </a:ext>
            </a:extLst>
          </p:cNvPr>
          <p:cNvSpPr txBox="1">
            <a:spLocks/>
          </p:cNvSpPr>
          <p:nvPr/>
        </p:nvSpPr>
        <p:spPr>
          <a:xfrm>
            <a:off x="323528" y="1700808"/>
            <a:ext cx="3733800" cy="43513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为适应早晚高峰骑行方向流量的变化，自行车专用路中间设有潮汐车道。</a:t>
            </a:r>
          </a:p>
          <a:p>
            <a:pPr algn="just"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潮汐车道通行时间与方向为零点至</a:t>
            </a:r>
            <a:r>
              <a:rPr lang="en-US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点为东向西行驶时间，</a:t>
            </a:r>
            <a:r>
              <a:rPr lang="en-US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点至</a:t>
            </a:r>
            <a:r>
              <a:rPr lang="en-US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点为西向东行驶时间。</a:t>
            </a:r>
          </a:p>
          <a:p>
            <a:pPr algn="just"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通过此方式能够有效利用道路资源，方便骑行者早晚高峰通行。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3D046DD-1FEA-47E8-A187-DBE116E4DF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" t="-639" r="-639" b="16846"/>
          <a:stretch>
            <a:fillRect/>
          </a:stretch>
        </p:blipFill>
        <p:spPr bwMode="auto">
          <a:xfrm>
            <a:off x="4563110" y="1597399"/>
            <a:ext cx="4377745" cy="36632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9567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未来发展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AC6890AE-9E6F-469F-A609-2E7962F4CA59}"/>
              </a:ext>
            </a:extLst>
          </p:cNvPr>
          <p:cNvSpPr txBox="1">
            <a:spLocks/>
          </p:cNvSpPr>
          <p:nvPr/>
        </p:nvSpPr>
        <p:spPr>
          <a:xfrm>
            <a:off x="1439652" y="1772816"/>
            <a:ext cx="6264696" cy="43513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月，北京市规划建设自行车专用路西延、南展、东拓工程。</a:t>
            </a:r>
            <a:r>
              <a:rPr lang="en-US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月，西延工程建成投用，东拓、南展也将相继启动。</a:t>
            </a: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自行车专用路东拓工程项目位于昌平区，西起良庄西街，下穿规划霍营枢纽，东至林萃路，全长约</a:t>
            </a:r>
            <a:r>
              <a:rPr lang="en-US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0.8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公里，按照城市次干路标准建设，规划红线宽</a:t>
            </a:r>
            <a:r>
              <a:rPr lang="en-US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</a:t>
            </a: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东拓项目将打通回龙观至天通苑地区慢行系统“断点”，提升居民的骑行品质。</a:t>
            </a:r>
          </a:p>
        </p:txBody>
      </p:sp>
    </p:spTree>
    <p:extLst>
      <p:ext uri="{BB962C8B-B14F-4D97-AF65-F5344CB8AC3E}">
        <p14:creationId xmlns:p14="http://schemas.microsoft.com/office/powerpoint/2010/main" val="910745707"/>
      </p:ext>
    </p:extLst>
  </p:cSld>
  <p:clrMapOvr>
    <a:masterClrMapping/>
  </p:clrMapOvr>
</p:sld>
</file>

<file path=ppt/theme/theme1.xml><?xml version="1.0" encoding="utf-8"?>
<a:theme xmlns:a="http://schemas.openxmlformats.org/drawingml/2006/main" name="新建 Microsoft Office PowerPoint 演示文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新建 Microsoft Office PowerPoint 演示文稿</Template>
  <TotalTime>47</TotalTime>
  <Words>332</Words>
  <Application>Microsoft Office PowerPoint</Application>
  <PresentationFormat>全屏显示(4:3)</PresentationFormat>
  <Paragraphs>17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微软雅黑</vt:lpstr>
      <vt:lpstr>Arial</vt:lpstr>
      <vt:lpstr>Calibri</vt:lpstr>
      <vt:lpstr>Times New Roman</vt:lpstr>
      <vt:lpstr>新建 Microsoft Office 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legend peng</dc:creator>
  <cp:lastModifiedBy>wang zijun</cp:lastModifiedBy>
  <cp:revision>1837</cp:revision>
  <cp:lastPrinted>2021-05-10T06:11:00Z</cp:lastPrinted>
  <dcterms:created xsi:type="dcterms:W3CDTF">2014-05-12T01:14:00Z</dcterms:created>
  <dcterms:modified xsi:type="dcterms:W3CDTF">2022-04-13T09:05:44Z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2722270A1A5945C38D928CE1D1449076</vt:lpwstr>
  </property>
  <property fmtid="{D5CDD505-2E9C-101B-9397-08002B2CF9AE}" pid="3" name="KSOProductBuildVer">
    <vt:lpwstr>2052-11.1.0.11045</vt:lpwstr>
  </property>
</Properties>
</file>