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0" r:id="rId4"/>
    <p:sldId id="263" r:id="rId5"/>
    <p:sldId id="264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5597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28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image" Target="../media/image1.png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image" Target="../media/image2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image" Target="../media/image1.png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2"/>
            </p:custDataLst>
          </p:nvPr>
        </p:nvSpPr>
        <p:spPr>
          <a:xfrm>
            <a:off x="669883" y="3422605"/>
            <a:ext cx="5455786" cy="599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3"/>
            </p:custDataLst>
          </p:nvPr>
        </p:nvGrpSpPr>
        <p:grpSpPr>
          <a:xfrm>
            <a:off x="-321157" y="-859008"/>
            <a:ext cx="13063624" cy="8157426"/>
            <a:chOff x="-329412" y="-850753"/>
            <a:chExt cx="13063624" cy="8157426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-329412" y="-850753"/>
              <a:ext cx="13063624" cy="8157426"/>
              <a:chOff x="-329412" y="-850753"/>
              <a:chExt cx="13063624" cy="8157426"/>
            </a:xfrm>
          </p:grpSpPr>
          <p:sp>
            <p:nvSpPr>
              <p:cNvPr id="8" name="任意多边形: 形状 7"/>
              <p:cNvSpPr/>
              <p:nvPr userDrawn="1">
                <p:custDataLst>
                  <p:tags r:id="rId4"/>
                </p:custDataLst>
              </p:nvPr>
            </p:nvSpPr>
            <p:spPr>
              <a:xfrm rot="20367676">
                <a:off x="6927308" y="-850753"/>
                <a:ext cx="5763409" cy="5759446"/>
              </a:xfrm>
              <a:custGeom>
                <a:avLst/>
                <a:gdLst>
                  <a:gd name="connsiteX0" fmla="*/ 978549 w 5763409"/>
                  <a:gd name="connsiteY0" fmla="*/ 0 h 5759446"/>
                  <a:gd name="connsiteX1" fmla="*/ 3610297 w 5763409"/>
                  <a:gd name="connsiteY1" fmla="*/ 985999 h 5759446"/>
                  <a:gd name="connsiteX2" fmla="*/ 5763409 w 5763409"/>
                  <a:gd name="connsiteY2" fmla="*/ 1980339 h 5759446"/>
                  <a:gd name="connsiteX3" fmla="*/ 5091884 w 5763409"/>
                  <a:gd name="connsiteY3" fmla="*/ 3772718 h 5759446"/>
                  <a:gd name="connsiteX4" fmla="*/ 4182409 w 5763409"/>
                  <a:gd name="connsiteY4" fmla="*/ 5759446 h 5759446"/>
                  <a:gd name="connsiteX5" fmla="*/ 951530 w 5763409"/>
                  <a:gd name="connsiteY5" fmla="*/ 5759446 h 5759446"/>
                  <a:gd name="connsiteX6" fmla="*/ 0 w 5763409"/>
                  <a:gd name="connsiteY6" fmla="*/ 4799519 h 5759446"/>
                  <a:gd name="connsiteX7" fmla="*/ 0 w 5763409"/>
                  <a:gd name="connsiteY7" fmla="*/ 959927 h 5759446"/>
                  <a:gd name="connsiteX8" fmla="*/ 951531 w 5763409"/>
                  <a:gd name="connsiteY8" fmla="*/ 0 h 575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3409" h="5759446">
                    <a:moveTo>
                      <a:pt x="978549" y="0"/>
                    </a:moveTo>
                    <a:lnTo>
                      <a:pt x="3610297" y="985999"/>
                    </a:lnTo>
                    <a:lnTo>
                      <a:pt x="5763409" y="1980339"/>
                    </a:lnTo>
                    <a:lnTo>
                      <a:pt x="5091884" y="3772718"/>
                    </a:lnTo>
                    <a:lnTo>
                      <a:pt x="4182409" y="5759446"/>
                    </a:lnTo>
                    <a:lnTo>
                      <a:pt x="951530" y="5759446"/>
                    </a:lnTo>
                    <a:cubicBezTo>
                      <a:pt x="426014" y="5759447"/>
                      <a:pt x="0" y="5329673"/>
                      <a:pt x="0" y="4799519"/>
                    </a:cubicBezTo>
                    <a:lnTo>
                      <a:pt x="0" y="959927"/>
                    </a:lnTo>
                    <a:cubicBezTo>
                      <a:pt x="0" y="429774"/>
                      <a:pt x="426015" y="0"/>
                      <a:pt x="951531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3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" name="任意多边形 37"/>
              <p:cNvSpPr/>
              <p:nvPr userDrawn="1">
                <p:custDataLst>
                  <p:tags r:id="rId5"/>
                </p:custDataLst>
              </p:nvPr>
            </p:nvSpPr>
            <p:spPr>
              <a:xfrm rot="20083528">
                <a:off x="9293997" y="5276187"/>
                <a:ext cx="3440215" cy="2030486"/>
              </a:xfrm>
              <a:custGeom>
                <a:avLst/>
                <a:gdLst>
                  <a:gd name="connsiteX0" fmla="*/ 3298724 w 3440215"/>
                  <a:gd name="connsiteY0" fmla="*/ 44260 h 2030486"/>
                  <a:gd name="connsiteX1" fmla="*/ 3437751 w 3440215"/>
                  <a:gd name="connsiteY1" fmla="*/ 128610 h 2030486"/>
                  <a:gd name="connsiteX2" fmla="*/ 3440215 w 3440215"/>
                  <a:gd name="connsiteY2" fmla="*/ 130959 h 2030486"/>
                  <a:gd name="connsiteX3" fmla="*/ 2543345 w 3440215"/>
                  <a:gd name="connsiteY3" fmla="*/ 2030486 h 2030486"/>
                  <a:gd name="connsiteX4" fmla="*/ 1 w 3440215"/>
                  <a:gd name="connsiteY4" fmla="*/ 829635 h 2030486"/>
                  <a:gd name="connsiteX5" fmla="*/ 0 w 3440215"/>
                  <a:gd name="connsiteY5" fmla="*/ 563210 h 2030486"/>
                  <a:gd name="connsiteX6" fmla="*/ 563210 w 3440215"/>
                  <a:gd name="connsiteY6" fmla="*/ 0 h 2030486"/>
                  <a:gd name="connsiteX7" fmla="*/ 3079497 w 3440215"/>
                  <a:gd name="connsiteY7" fmla="*/ 0 h 2030486"/>
                  <a:gd name="connsiteX8" fmla="*/ 3298724 w 3440215"/>
                  <a:gd name="connsiteY8" fmla="*/ 44260 h 20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215" h="2030486">
                    <a:moveTo>
                      <a:pt x="3298724" y="44260"/>
                    </a:moveTo>
                    <a:cubicBezTo>
                      <a:pt x="3349260" y="65635"/>
                      <a:pt x="3396026" y="94176"/>
                      <a:pt x="3437751" y="128610"/>
                    </a:cubicBezTo>
                    <a:lnTo>
                      <a:pt x="3440215" y="130959"/>
                    </a:lnTo>
                    <a:lnTo>
                      <a:pt x="2543345" y="2030486"/>
                    </a:lnTo>
                    <a:lnTo>
                      <a:pt x="1" y="829635"/>
                    </a:lnTo>
                    <a:lnTo>
                      <a:pt x="0" y="563210"/>
                    </a:lnTo>
                    <a:cubicBezTo>
                      <a:pt x="0" y="252158"/>
                      <a:pt x="252158" y="1"/>
                      <a:pt x="563210" y="0"/>
                    </a:cubicBezTo>
                    <a:lnTo>
                      <a:pt x="3079497" y="0"/>
                    </a:lnTo>
                    <a:cubicBezTo>
                      <a:pt x="3157260" y="0"/>
                      <a:pt x="3231342" y="15760"/>
                      <a:pt x="3298724" y="442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任意多边形 43"/>
              <p:cNvSpPr/>
              <p:nvPr userDrawn="1">
                <p:custDataLst>
                  <p:tags r:id="rId6"/>
                </p:custDataLst>
              </p:nvPr>
            </p:nvSpPr>
            <p:spPr>
              <a:xfrm rot="20130343">
                <a:off x="-329412" y="-160768"/>
                <a:ext cx="1554927" cy="1177626"/>
              </a:xfrm>
              <a:custGeom>
                <a:avLst/>
                <a:gdLst>
                  <a:gd name="connsiteX0" fmla="*/ 536533 w 1554927"/>
                  <a:gd name="connsiteY0" fmla="*/ 0 h 1177626"/>
                  <a:gd name="connsiteX1" fmla="*/ 1554927 w 1554927"/>
                  <a:gd name="connsiteY1" fmla="*/ 463986 h 1177626"/>
                  <a:gd name="connsiteX2" fmla="*/ 1554927 w 1554927"/>
                  <a:gd name="connsiteY2" fmla="*/ 614415 h 1177626"/>
                  <a:gd name="connsiteX3" fmla="*/ 991717 w 1554927"/>
                  <a:gd name="connsiteY3" fmla="*/ 1177626 h 1177626"/>
                  <a:gd name="connsiteX4" fmla="*/ 0 w 1554927"/>
                  <a:gd name="connsiteY4" fmla="*/ 1177625 h 1177626"/>
                  <a:gd name="connsiteX5" fmla="*/ 536533 w 1554927"/>
                  <a:gd name="connsiteY5" fmla="*/ 0 h 117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4927" h="1177626">
                    <a:moveTo>
                      <a:pt x="536533" y="0"/>
                    </a:moveTo>
                    <a:lnTo>
                      <a:pt x="1554927" y="463986"/>
                    </a:lnTo>
                    <a:lnTo>
                      <a:pt x="1554927" y="614415"/>
                    </a:lnTo>
                    <a:cubicBezTo>
                      <a:pt x="1554925" y="925467"/>
                      <a:pt x="1302768" y="1177625"/>
                      <a:pt x="991717" y="1177626"/>
                    </a:cubicBezTo>
                    <a:lnTo>
                      <a:pt x="0" y="1177625"/>
                    </a:lnTo>
                    <a:lnTo>
                      <a:pt x="5365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701" y="0"/>
              <a:ext cx="5716302" cy="533521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669925" y="2538095"/>
            <a:ext cx="5455920" cy="840740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400" spc="600" baseline="0"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669882" y="3446819"/>
            <a:ext cx="5455787" cy="599440"/>
          </a:xfrm>
        </p:spPr>
        <p:txBody>
          <a:bodyPr lIns="90000" tIns="0" rIns="90000" bIns="46800" anchor="ctr" anchorCtr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669882" y="4170680"/>
            <a:ext cx="2160000" cy="467995"/>
          </a:xfrm>
        </p:spPr>
        <p:txBody>
          <a:bodyPr lIns="90000" tIns="46800" rIns="90000" bIns="46800">
            <a:normAutofit/>
          </a:bodyPr>
          <a:lstStyle>
            <a:lvl1pPr marL="0" indent="0" algn="l">
              <a:buNone/>
              <a:defRPr sz="18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 hasCustomPrompt="1"/>
            <p:custDataLst>
              <p:tags r:id="rId15"/>
            </p:custDataLst>
          </p:nvPr>
        </p:nvSpPr>
        <p:spPr>
          <a:xfrm>
            <a:off x="2892425" y="4170680"/>
            <a:ext cx="2160000" cy="467995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0880348" y="6168571"/>
            <a:ext cx="1788241" cy="1055624"/>
            <a:chOff x="14467" y="8168"/>
            <a:chExt cx="5896" cy="3480"/>
          </a:xfrm>
        </p:grpSpPr>
        <p:sp>
          <p:nvSpPr>
            <p:cNvPr id="8" name="任意多边形 37"/>
            <p:cNvSpPr/>
            <p:nvPr userDrawn="1">
              <p:custDataLst>
                <p:tags r:id="rId3"/>
              </p:custDataLst>
            </p:nvPr>
          </p:nvSpPr>
          <p:spPr>
            <a:xfrm rot="20083528">
              <a:off x="14467" y="8168"/>
              <a:ext cx="5896" cy="3481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noFill/>
            <a:ln w="127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37"/>
            <p:cNvSpPr/>
            <p:nvPr userDrawn="1">
              <p:custDataLst>
                <p:tags r:id="rId4"/>
              </p:custDataLst>
            </p:nvPr>
          </p:nvSpPr>
          <p:spPr>
            <a:xfrm rot="20083528">
              <a:off x="14636" y="8309"/>
              <a:ext cx="5418" cy="3198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 userDrawn="1">
            <p:custDataLst>
              <p:tags r:id="rId2"/>
            </p:custDataLst>
          </p:nvPr>
        </p:nvCxnSpPr>
        <p:spPr>
          <a:xfrm>
            <a:off x="8177782" y="3587262"/>
            <a:ext cx="6579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96"/>
            <a:ext cx="5101622" cy="5816577"/>
          </a:xfrm>
          <a:prstGeom prst="rect">
            <a:avLst/>
          </a:prstGeom>
        </p:spPr>
      </p:pic>
      <p:grpSp>
        <p:nvGrpSpPr>
          <p:cNvPr id="7" name="组合 6"/>
          <p:cNvGrpSpPr/>
          <p:nvPr userDrawn="1">
            <p:custDataLst>
              <p:tags r:id="rId5"/>
            </p:custDataLst>
          </p:nvPr>
        </p:nvGrpSpPr>
        <p:grpSpPr>
          <a:xfrm>
            <a:off x="-381471" y="-56538"/>
            <a:ext cx="13115683" cy="7363211"/>
            <a:chOff x="-381471" y="-56538"/>
            <a:chExt cx="13115683" cy="7363211"/>
          </a:xfrm>
        </p:grpSpPr>
        <p:sp>
          <p:nvSpPr>
            <p:cNvPr id="8" name="任意多边形: 形状 7"/>
            <p:cNvSpPr/>
            <p:nvPr userDrawn="1">
              <p:custDataLst>
                <p:tags r:id="rId6"/>
              </p:custDataLst>
            </p:nvPr>
          </p:nvSpPr>
          <p:spPr>
            <a:xfrm rot="21142631">
              <a:off x="-381471" y="856244"/>
              <a:ext cx="5272529" cy="5707895"/>
            </a:xfrm>
            <a:custGeom>
              <a:avLst/>
              <a:gdLst>
                <a:gd name="connsiteX0" fmla="*/ 4512921 w 5272529"/>
                <a:gd name="connsiteY0" fmla="*/ 19328 h 5707895"/>
                <a:gd name="connsiteX1" fmla="*/ 5272529 w 5272529"/>
                <a:gd name="connsiteY1" fmla="*/ 951335 h 5707895"/>
                <a:gd name="connsiteX2" fmla="*/ 5272529 w 5272529"/>
                <a:gd name="connsiteY2" fmla="*/ 4756560 h 5707895"/>
                <a:gd name="connsiteX3" fmla="*/ 4321194 w 5272529"/>
                <a:gd name="connsiteY3" fmla="*/ 5707895 h 5707895"/>
                <a:gd name="connsiteX4" fmla="*/ 515969 w 5272529"/>
                <a:gd name="connsiteY4" fmla="*/ 5707895 h 5707895"/>
                <a:gd name="connsiteX5" fmla="*/ 145667 w 5272529"/>
                <a:gd name="connsiteY5" fmla="*/ 5633134 h 5707895"/>
                <a:gd name="connsiteX6" fmla="*/ 0 w 5272529"/>
                <a:gd name="connsiteY6" fmla="*/ 5554070 h 5707895"/>
                <a:gd name="connsiteX7" fmla="*/ 743323 w 5272529"/>
                <a:gd name="connsiteY7" fmla="*/ 0 h 5707895"/>
                <a:gd name="connsiteX8" fmla="*/ 4321194 w 5272529"/>
                <a:gd name="connsiteY8" fmla="*/ 0 h 5707895"/>
                <a:gd name="connsiteX9" fmla="*/ 4512921 w 5272529"/>
                <a:gd name="connsiteY9" fmla="*/ 19328 h 570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72529" h="5707895">
                  <a:moveTo>
                    <a:pt x="4512921" y="19328"/>
                  </a:moveTo>
                  <a:cubicBezTo>
                    <a:pt x="4946429" y="108036"/>
                    <a:pt x="5272529" y="491603"/>
                    <a:pt x="5272529" y="951335"/>
                  </a:cubicBezTo>
                  <a:lnTo>
                    <a:pt x="5272529" y="4756560"/>
                  </a:lnTo>
                  <a:cubicBezTo>
                    <a:pt x="5272529" y="5281968"/>
                    <a:pt x="4846602" y="5707895"/>
                    <a:pt x="4321194" y="5707895"/>
                  </a:cubicBezTo>
                  <a:lnTo>
                    <a:pt x="515969" y="5707895"/>
                  </a:lnTo>
                  <a:cubicBezTo>
                    <a:pt x="384617" y="5707895"/>
                    <a:pt x="259483" y="5681274"/>
                    <a:pt x="145667" y="5633134"/>
                  </a:cubicBezTo>
                  <a:lnTo>
                    <a:pt x="0" y="5554070"/>
                  </a:lnTo>
                  <a:lnTo>
                    <a:pt x="743323" y="0"/>
                  </a:lnTo>
                  <a:lnTo>
                    <a:pt x="4321194" y="0"/>
                  </a:lnTo>
                  <a:cubicBezTo>
                    <a:pt x="4386870" y="0"/>
                    <a:pt x="4450992" y="6655"/>
                    <a:pt x="4512921" y="19328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7"/>
              </p:custDataLst>
            </p:nvPr>
          </p:nvSpPr>
          <p:spPr>
            <a:xfrm rot="21142631">
              <a:off x="11430530" y="-56538"/>
              <a:ext cx="811318" cy="912069"/>
            </a:xfrm>
            <a:custGeom>
              <a:avLst/>
              <a:gdLst>
                <a:gd name="connsiteX0" fmla="*/ 9825 w 811318"/>
                <a:gd name="connsiteY0" fmla="*/ 0 h 912069"/>
                <a:gd name="connsiteX1" fmla="*/ 811318 w 811318"/>
                <a:gd name="connsiteY1" fmla="*/ 107267 h 912069"/>
                <a:gd name="connsiteX2" fmla="*/ 703609 w 811318"/>
                <a:gd name="connsiteY2" fmla="*/ 912069 h 912069"/>
                <a:gd name="connsiteX3" fmla="*/ 172684 w 811318"/>
                <a:gd name="connsiteY3" fmla="*/ 912069 h 912069"/>
                <a:gd name="connsiteX4" fmla="*/ 0 w 811318"/>
                <a:gd name="connsiteY4" fmla="*/ 739385 h 912069"/>
                <a:gd name="connsiteX5" fmla="*/ 0 w 811318"/>
                <a:gd name="connsiteY5" fmla="*/ 48668 h 91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318" h="912069">
                  <a:moveTo>
                    <a:pt x="9825" y="0"/>
                  </a:moveTo>
                  <a:lnTo>
                    <a:pt x="811318" y="107267"/>
                  </a:lnTo>
                  <a:lnTo>
                    <a:pt x="703609" y="912069"/>
                  </a:lnTo>
                  <a:lnTo>
                    <a:pt x="172684" y="912069"/>
                  </a:lnTo>
                  <a:cubicBezTo>
                    <a:pt x="77313" y="912069"/>
                    <a:pt x="0" y="834756"/>
                    <a:pt x="0" y="739385"/>
                  </a:cubicBezTo>
                  <a:lnTo>
                    <a:pt x="0" y="486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 rot="21142631">
              <a:off x="11303004" y="-53655"/>
              <a:ext cx="945887" cy="1020481"/>
            </a:xfrm>
            <a:custGeom>
              <a:avLst/>
              <a:gdLst>
                <a:gd name="connsiteX0" fmla="*/ 102451 w 945887"/>
                <a:gd name="connsiteY0" fmla="*/ 0 h 1020481"/>
                <a:gd name="connsiteX1" fmla="*/ 945887 w 945887"/>
                <a:gd name="connsiteY1" fmla="*/ 112880 h 1020481"/>
                <a:gd name="connsiteX2" fmla="*/ 824420 w 945887"/>
                <a:gd name="connsiteY2" fmla="*/ 1020481 h 1020481"/>
                <a:gd name="connsiteX3" fmla="*/ 172684 w 945887"/>
                <a:gd name="connsiteY3" fmla="*/ 1020481 h 1020481"/>
                <a:gd name="connsiteX4" fmla="*/ 0 w 945887"/>
                <a:gd name="connsiteY4" fmla="*/ 847797 h 1020481"/>
                <a:gd name="connsiteX5" fmla="*/ 0 w 945887"/>
                <a:gd name="connsiteY5" fmla="*/ 157080 h 1020481"/>
                <a:gd name="connsiteX6" fmla="*/ 50577 w 945887"/>
                <a:gd name="connsiteY6" fmla="*/ 34974 h 102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5887" h="1020481">
                  <a:moveTo>
                    <a:pt x="102451" y="0"/>
                  </a:moveTo>
                  <a:lnTo>
                    <a:pt x="945887" y="112880"/>
                  </a:lnTo>
                  <a:lnTo>
                    <a:pt x="824420" y="1020481"/>
                  </a:lnTo>
                  <a:lnTo>
                    <a:pt x="172684" y="1020481"/>
                  </a:lnTo>
                  <a:cubicBezTo>
                    <a:pt x="77313" y="1020481"/>
                    <a:pt x="0" y="943168"/>
                    <a:pt x="0" y="847797"/>
                  </a:cubicBezTo>
                  <a:lnTo>
                    <a:pt x="0" y="157080"/>
                  </a:lnTo>
                  <a:cubicBezTo>
                    <a:pt x="-1" y="109394"/>
                    <a:pt x="19328" y="66223"/>
                    <a:pt x="50577" y="34974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37"/>
            <p:cNvSpPr/>
            <p:nvPr userDrawn="1">
              <p:custDataLst>
                <p:tags r:id="rId9"/>
              </p:custDataLst>
            </p:nvPr>
          </p:nvSpPr>
          <p:spPr>
            <a:xfrm rot="20083528">
              <a:off x="9293997" y="5276187"/>
              <a:ext cx="3440215" cy="2030486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6023610" y="2755265"/>
            <a:ext cx="5168265" cy="789305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23366" y="3635385"/>
            <a:ext cx="5168446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0880348" y="6168571"/>
            <a:ext cx="1788241" cy="1055624"/>
            <a:chOff x="14467" y="8168"/>
            <a:chExt cx="5896" cy="3480"/>
          </a:xfrm>
        </p:grpSpPr>
        <p:sp>
          <p:nvSpPr>
            <p:cNvPr id="9" name="任意多边形 37"/>
            <p:cNvSpPr/>
            <p:nvPr userDrawn="1">
              <p:custDataLst>
                <p:tags r:id="rId3"/>
              </p:custDataLst>
            </p:nvPr>
          </p:nvSpPr>
          <p:spPr>
            <a:xfrm rot="20083528">
              <a:off x="14467" y="8168"/>
              <a:ext cx="5896" cy="3481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noFill/>
            <a:ln w="127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37"/>
            <p:cNvSpPr/>
            <p:nvPr userDrawn="1">
              <p:custDataLst>
                <p:tags r:id="rId4"/>
              </p:custDataLst>
            </p:nvPr>
          </p:nvSpPr>
          <p:spPr>
            <a:xfrm rot="20083528">
              <a:off x="14636" y="8309"/>
              <a:ext cx="5418" cy="3198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0880348" y="6168571"/>
            <a:ext cx="1788241" cy="1055624"/>
            <a:chOff x="14467" y="8168"/>
            <a:chExt cx="5896" cy="3480"/>
          </a:xfrm>
        </p:grpSpPr>
        <p:sp>
          <p:nvSpPr>
            <p:cNvPr id="11" name="任意多边形 37"/>
            <p:cNvSpPr/>
            <p:nvPr userDrawn="1">
              <p:custDataLst>
                <p:tags r:id="rId3"/>
              </p:custDataLst>
            </p:nvPr>
          </p:nvSpPr>
          <p:spPr>
            <a:xfrm rot="20083528">
              <a:off x="14467" y="8168"/>
              <a:ext cx="5896" cy="3481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noFill/>
            <a:ln w="127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7"/>
            <p:cNvSpPr/>
            <p:nvPr userDrawn="1">
              <p:custDataLst>
                <p:tags r:id="rId4"/>
              </p:custDataLst>
            </p:nvPr>
          </p:nvSpPr>
          <p:spPr>
            <a:xfrm rot="20083528">
              <a:off x="14636" y="8309"/>
              <a:ext cx="5418" cy="3198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315558" y="-149978"/>
            <a:ext cx="12818673" cy="7167104"/>
            <a:chOff x="-315558" y="-149978"/>
            <a:chExt cx="12818673" cy="7167104"/>
          </a:xfrm>
          <a:solidFill>
            <a:schemeClr val="accent1"/>
          </a:solidFill>
        </p:grpSpPr>
        <p:sp>
          <p:nvSpPr>
            <p:cNvPr id="7" name="任意多边形 15"/>
            <p:cNvSpPr/>
            <p:nvPr userDrawn="1">
              <p:custDataLst>
                <p:tags r:id="rId3"/>
              </p:custDataLst>
            </p:nvPr>
          </p:nvSpPr>
          <p:spPr>
            <a:xfrm rot="9302750">
              <a:off x="10948188" y="5839500"/>
              <a:ext cx="1554927" cy="1177626"/>
            </a:xfrm>
            <a:custGeom>
              <a:avLst/>
              <a:gdLst>
                <a:gd name="connsiteX0" fmla="*/ 536533 w 1554927"/>
                <a:gd name="connsiteY0" fmla="*/ 0 h 1177626"/>
                <a:gd name="connsiteX1" fmla="*/ 1554927 w 1554927"/>
                <a:gd name="connsiteY1" fmla="*/ 463986 h 1177626"/>
                <a:gd name="connsiteX2" fmla="*/ 1554927 w 1554927"/>
                <a:gd name="connsiteY2" fmla="*/ 614415 h 1177626"/>
                <a:gd name="connsiteX3" fmla="*/ 991717 w 1554927"/>
                <a:gd name="connsiteY3" fmla="*/ 1177626 h 1177626"/>
                <a:gd name="connsiteX4" fmla="*/ 0 w 1554927"/>
                <a:gd name="connsiteY4" fmla="*/ 1177625 h 1177626"/>
                <a:gd name="connsiteX5" fmla="*/ 536533 w 1554927"/>
                <a:gd name="connsiteY5" fmla="*/ 0 h 117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927" h="1177626">
                  <a:moveTo>
                    <a:pt x="536533" y="0"/>
                  </a:moveTo>
                  <a:lnTo>
                    <a:pt x="1554927" y="463986"/>
                  </a:lnTo>
                  <a:lnTo>
                    <a:pt x="1554927" y="614415"/>
                  </a:lnTo>
                  <a:cubicBezTo>
                    <a:pt x="1554925" y="925467"/>
                    <a:pt x="1302768" y="1177625"/>
                    <a:pt x="991717" y="1177626"/>
                  </a:cubicBezTo>
                  <a:lnTo>
                    <a:pt x="0" y="1177625"/>
                  </a:lnTo>
                  <a:lnTo>
                    <a:pt x="5365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23"/>
            <p:cNvSpPr/>
            <p:nvPr userDrawn="1">
              <p:custDataLst>
                <p:tags r:id="rId4"/>
              </p:custDataLst>
            </p:nvPr>
          </p:nvSpPr>
          <p:spPr>
            <a:xfrm rot="20130343">
              <a:off x="-315558" y="-149978"/>
              <a:ext cx="1554927" cy="1177626"/>
            </a:xfrm>
            <a:custGeom>
              <a:avLst/>
              <a:gdLst>
                <a:gd name="connsiteX0" fmla="*/ 536533 w 1554927"/>
                <a:gd name="connsiteY0" fmla="*/ 0 h 1177626"/>
                <a:gd name="connsiteX1" fmla="*/ 1554927 w 1554927"/>
                <a:gd name="connsiteY1" fmla="*/ 463986 h 1177626"/>
                <a:gd name="connsiteX2" fmla="*/ 1554927 w 1554927"/>
                <a:gd name="connsiteY2" fmla="*/ 614415 h 1177626"/>
                <a:gd name="connsiteX3" fmla="*/ 991717 w 1554927"/>
                <a:gd name="connsiteY3" fmla="*/ 1177626 h 1177626"/>
                <a:gd name="connsiteX4" fmla="*/ 0 w 1554927"/>
                <a:gd name="connsiteY4" fmla="*/ 1177625 h 1177626"/>
                <a:gd name="connsiteX5" fmla="*/ 536533 w 1554927"/>
                <a:gd name="connsiteY5" fmla="*/ 0 h 117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927" h="1177626">
                  <a:moveTo>
                    <a:pt x="536533" y="0"/>
                  </a:moveTo>
                  <a:lnTo>
                    <a:pt x="1554927" y="463986"/>
                  </a:lnTo>
                  <a:lnTo>
                    <a:pt x="1554927" y="614415"/>
                  </a:lnTo>
                  <a:cubicBezTo>
                    <a:pt x="1554925" y="925467"/>
                    <a:pt x="1302768" y="1177625"/>
                    <a:pt x="991717" y="1177626"/>
                  </a:cubicBezTo>
                  <a:lnTo>
                    <a:pt x="0" y="1177625"/>
                  </a:lnTo>
                  <a:lnTo>
                    <a:pt x="5365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0880348" y="6168571"/>
            <a:ext cx="1788241" cy="1055624"/>
            <a:chOff x="14467" y="8168"/>
            <a:chExt cx="5896" cy="3480"/>
          </a:xfrm>
        </p:grpSpPr>
        <p:sp>
          <p:nvSpPr>
            <p:cNvPr id="9" name="任意多边形 37"/>
            <p:cNvSpPr/>
            <p:nvPr userDrawn="1">
              <p:custDataLst>
                <p:tags r:id="rId3"/>
              </p:custDataLst>
            </p:nvPr>
          </p:nvSpPr>
          <p:spPr>
            <a:xfrm rot="20083528">
              <a:off x="14467" y="8168"/>
              <a:ext cx="5896" cy="3481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noFill/>
            <a:ln w="127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37"/>
            <p:cNvSpPr/>
            <p:nvPr userDrawn="1">
              <p:custDataLst>
                <p:tags r:id="rId4"/>
              </p:custDataLst>
            </p:nvPr>
          </p:nvSpPr>
          <p:spPr>
            <a:xfrm rot="20083528">
              <a:off x="14636" y="8309"/>
              <a:ext cx="5418" cy="3198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0880348" y="6168571"/>
            <a:ext cx="1788241" cy="1055624"/>
            <a:chOff x="14467" y="8168"/>
            <a:chExt cx="5896" cy="3480"/>
          </a:xfrm>
        </p:grpSpPr>
        <p:sp>
          <p:nvSpPr>
            <p:cNvPr id="8" name="任意多边形 37"/>
            <p:cNvSpPr/>
            <p:nvPr userDrawn="1">
              <p:custDataLst>
                <p:tags r:id="rId3"/>
              </p:custDataLst>
            </p:nvPr>
          </p:nvSpPr>
          <p:spPr>
            <a:xfrm rot="20083528">
              <a:off x="14467" y="8168"/>
              <a:ext cx="5896" cy="3481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noFill/>
            <a:ln w="127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37"/>
            <p:cNvSpPr/>
            <p:nvPr userDrawn="1">
              <p:custDataLst>
                <p:tags r:id="rId4"/>
              </p:custDataLst>
            </p:nvPr>
          </p:nvSpPr>
          <p:spPr>
            <a:xfrm rot="20083528">
              <a:off x="14636" y="8309"/>
              <a:ext cx="5418" cy="3198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0880348" y="6168571"/>
            <a:ext cx="1788241" cy="1055624"/>
            <a:chOff x="14467" y="8168"/>
            <a:chExt cx="5896" cy="3480"/>
          </a:xfrm>
        </p:grpSpPr>
        <p:sp>
          <p:nvSpPr>
            <p:cNvPr id="8" name="任意多边形 37"/>
            <p:cNvSpPr/>
            <p:nvPr userDrawn="1">
              <p:custDataLst>
                <p:tags r:id="rId3"/>
              </p:custDataLst>
            </p:nvPr>
          </p:nvSpPr>
          <p:spPr>
            <a:xfrm rot="20083528">
              <a:off x="14467" y="8168"/>
              <a:ext cx="5896" cy="3481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noFill/>
            <a:ln w="127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37"/>
            <p:cNvSpPr/>
            <p:nvPr userDrawn="1">
              <p:custDataLst>
                <p:tags r:id="rId4"/>
              </p:custDataLst>
            </p:nvPr>
          </p:nvSpPr>
          <p:spPr>
            <a:xfrm rot="20083528">
              <a:off x="14636" y="8309"/>
              <a:ext cx="5418" cy="3198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329412" y="-850753"/>
            <a:ext cx="13063624" cy="8157426"/>
            <a:chOff x="-329412" y="-850753"/>
            <a:chExt cx="13063624" cy="8157426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-329412" y="-850753"/>
              <a:ext cx="13063624" cy="8157426"/>
              <a:chOff x="-329412" y="-850753"/>
              <a:chExt cx="13063624" cy="8157426"/>
            </a:xfrm>
          </p:grpSpPr>
          <p:sp>
            <p:nvSpPr>
              <p:cNvPr id="9" name="任意多边形: 形状 8"/>
              <p:cNvSpPr/>
              <p:nvPr userDrawn="1">
                <p:custDataLst>
                  <p:tags r:id="rId3"/>
                </p:custDataLst>
              </p:nvPr>
            </p:nvSpPr>
            <p:spPr>
              <a:xfrm rot="20367676">
                <a:off x="6927308" y="-850753"/>
                <a:ext cx="5763409" cy="5759446"/>
              </a:xfrm>
              <a:custGeom>
                <a:avLst/>
                <a:gdLst>
                  <a:gd name="connsiteX0" fmla="*/ 978549 w 5763409"/>
                  <a:gd name="connsiteY0" fmla="*/ 0 h 5759446"/>
                  <a:gd name="connsiteX1" fmla="*/ 3610297 w 5763409"/>
                  <a:gd name="connsiteY1" fmla="*/ 985999 h 5759446"/>
                  <a:gd name="connsiteX2" fmla="*/ 5763409 w 5763409"/>
                  <a:gd name="connsiteY2" fmla="*/ 1980339 h 5759446"/>
                  <a:gd name="connsiteX3" fmla="*/ 5091884 w 5763409"/>
                  <a:gd name="connsiteY3" fmla="*/ 3772718 h 5759446"/>
                  <a:gd name="connsiteX4" fmla="*/ 4182409 w 5763409"/>
                  <a:gd name="connsiteY4" fmla="*/ 5759446 h 5759446"/>
                  <a:gd name="connsiteX5" fmla="*/ 951530 w 5763409"/>
                  <a:gd name="connsiteY5" fmla="*/ 5759446 h 5759446"/>
                  <a:gd name="connsiteX6" fmla="*/ 0 w 5763409"/>
                  <a:gd name="connsiteY6" fmla="*/ 4799519 h 5759446"/>
                  <a:gd name="connsiteX7" fmla="*/ 0 w 5763409"/>
                  <a:gd name="connsiteY7" fmla="*/ 959927 h 5759446"/>
                  <a:gd name="connsiteX8" fmla="*/ 951531 w 5763409"/>
                  <a:gd name="connsiteY8" fmla="*/ 0 h 575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3409" h="5759446">
                    <a:moveTo>
                      <a:pt x="978549" y="0"/>
                    </a:moveTo>
                    <a:lnTo>
                      <a:pt x="3610297" y="985999"/>
                    </a:lnTo>
                    <a:lnTo>
                      <a:pt x="5763409" y="1980339"/>
                    </a:lnTo>
                    <a:lnTo>
                      <a:pt x="5091884" y="3772718"/>
                    </a:lnTo>
                    <a:lnTo>
                      <a:pt x="4182409" y="5759446"/>
                    </a:lnTo>
                    <a:lnTo>
                      <a:pt x="951530" y="5759446"/>
                    </a:lnTo>
                    <a:cubicBezTo>
                      <a:pt x="426014" y="5759447"/>
                      <a:pt x="0" y="5329673"/>
                      <a:pt x="0" y="4799519"/>
                    </a:cubicBezTo>
                    <a:lnTo>
                      <a:pt x="0" y="959927"/>
                    </a:lnTo>
                    <a:cubicBezTo>
                      <a:pt x="0" y="429774"/>
                      <a:pt x="426015" y="0"/>
                      <a:pt x="951531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3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37"/>
              <p:cNvSpPr/>
              <p:nvPr userDrawn="1">
                <p:custDataLst>
                  <p:tags r:id="rId4"/>
                </p:custDataLst>
              </p:nvPr>
            </p:nvSpPr>
            <p:spPr>
              <a:xfrm rot="20083528">
                <a:off x="9293997" y="5276187"/>
                <a:ext cx="3440215" cy="2030486"/>
              </a:xfrm>
              <a:custGeom>
                <a:avLst/>
                <a:gdLst>
                  <a:gd name="connsiteX0" fmla="*/ 3298724 w 3440215"/>
                  <a:gd name="connsiteY0" fmla="*/ 44260 h 2030486"/>
                  <a:gd name="connsiteX1" fmla="*/ 3437751 w 3440215"/>
                  <a:gd name="connsiteY1" fmla="*/ 128610 h 2030486"/>
                  <a:gd name="connsiteX2" fmla="*/ 3440215 w 3440215"/>
                  <a:gd name="connsiteY2" fmla="*/ 130959 h 2030486"/>
                  <a:gd name="connsiteX3" fmla="*/ 2543345 w 3440215"/>
                  <a:gd name="connsiteY3" fmla="*/ 2030486 h 2030486"/>
                  <a:gd name="connsiteX4" fmla="*/ 1 w 3440215"/>
                  <a:gd name="connsiteY4" fmla="*/ 829635 h 2030486"/>
                  <a:gd name="connsiteX5" fmla="*/ 0 w 3440215"/>
                  <a:gd name="connsiteY5" fmla="*/ 563210 h 2030486"/>
                  <a:gd name="connsiteX6" fmla="*/ 563210 w 3440215"/>
                  <a:gd name="connsiteY6" fmla="*/ 0 h 2030486"/>
                  <a:gd name="connsiteX7" fmla="*/ 3079497 w 3440215"/>
                  <a:gd name="connsiteY7" fmla="*/ 0 h 2030486"/>
                  <a:gd name="connsiteX8" fmla="*/ 3298724 w 3440215"/>
                  <a:gd name="connsiteY8" fmla="*/ 44260 h 20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0215" h="2030486">
                    <a:moveTo>
                      <a:pt x="3298724" y="44260"/>
                    </a:moveTo>
                    <a:cubicBezTo>
                      <a:pt x="3349260" y="65635"/>
                      <a:pt x="3396026" y="94176"/>
                      <a:pt x="3437751" y="128610"/>
                    </a:cubicBezTo>
                    <a:lnTo>
                      <a:pt x="3440215" y="130959"/>
                    </a:lnTo>
                    <a:lnTo>
                      <a:pt x="2543345" y="2030486"/>
                    </a:lnTo>
                    <a:lnTo>
                      <a:pt x="1" y="829635"/>
                    </a:lnTo>
                    <a:lnTo>
                      <a:pt x="0" y="563210"/>
                    </a:lnTo>
                    <a:cubicBezTo>
                      <a:pt x="0" y="252158"/>
                      <a:pt x="252158" y="1"/>
                      <a:pt x="563210" y="0"/>
                    </a:cubicBezTo>
                    <a:lnTo>
                      <a:pt x="3079497" y="0"/>
                    </a:lnTo>
                    <a:cubicBezTo>
                      <a:pt x="3157260" y="0"/>
                      <a:pt x="3231342" y="15760"/>
                      <a:pt x="3298724" y="442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43"/>
              <p:cNvSpPr/>
              <p:nvPr userDrawn="1">
                <p:custDataLst>
                  <p:tags r:id="rId5"/>
                </p:custDataLst>
              </p:nvPr>
            </p:nvSpPr>
            <p:spPr>
              <a:xfrm rot="20130343">
                <a:off x="-329412" y="-160768"/>
                <a:ext cx="1554927" cy="1177626"/>
              </a:xfrm>
              <a:custGeom>
                <a:avLst/>
                <a:gdLst>
                  <a:gd name="connsiteX0" fmla="*/ 536533 w 1554927"/>
                  <a:gd name="connsiteY0" fmla="*/ 0 h 1177626"/>
                  <a:gd name="connsiteX1" fmla="*/ 1554927 w 1554927"/>
                  <a:gd name="connsiteY1" fmla="*/ 463986 h 1177626"/>
                  <a:gd name="connsiteX2" fmla="*/ 1554927 w 1554927"/>
                  <a:gd name="connsiteY2" fmla="*/ 614415 h 1177626"/>
                  <a:gd name="connsiteX3" fmla="*/ 991717 w 1554927"/>
                  <a:gd name="connsiteY3" fmla="*/ 1177626 h 1177626"/>
                  <a:gd name="connsiteX4" fmla="*/ 0 w 1554927"/>
                  <a:gd name="connsiteY4" fmla="*/ 1177625 h 1177626"/>
                  <a:gd name="connsiteX5" fmla="*/ 536533 w 1554927"/>
                  <a:gd name="connsiteY5" fmla="*/ 0 h 117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4927" h="1177626">
                    <a:moveTo>
                      <a:pt x="536533" y="0"/>
                    </a:moveTo>
                    <a:lnTo>
                      <a:pt x="1554927" y="463986"/>
                    </a:lnTo>
                    <a:lnTo>
                      <a:pt x="1554927" y="614415"/>
                    </a:lnTo>
                    <a:cubicBezTo>
                      <a:pt x="1554925" y="925467"/>
                      <a:pt x="1302768" y="1177625"/>
                      <a:pt x="991717" y="1177626"/>
                    </a:cubicBezTo>
                    <a:lnTo>
                      <a:pt x="0" y="1177625"/>
                    </a:lnTo>
                    <a:lnTo>
                      <a:pt x="5365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701" y="0"/>
              <a:ext cx="5716302" cy="533521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495257" y="2518279"/>
            <a:ext cx="6168970" cy="1231571"/>
          </a:xfrm>
        </p:spPr>
        <p:txBody>
          <a:bodyPr vert="horz" lIns="90000" tIns="46800" rIns="90000" bIns="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12" name="直接连接符 11"/>
          <p:cNvCxnSpPr/>
          <p:nvPr userDrawn="1">
            <p:custDataLst>
              <p:tags r:id="rId12"/>
            </p:custDataLst>
          </p:nvPr>
        </p:nvCxnSpPr>
        <p:spPr>
          <a:xfrm>
            <a:off x="3048068" y="3806373"/>
            <a:ext cx="103491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495257" y="3872276"/>
            <a:ext cx="6168970" cy="656179"/>
          </a:xfr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0880348" y="6168571"/>
            <a:ext cx="1788241" cy="1055624"/>
            <a:chOff x="14467" y="8168"/>
            <a:chExt cx="5896" cy="3480"/>
          </a:xfrm>
        </p:grpSpPr>
        <p:sp>
          <p:nvSpPr>
            <p:cNvPr id="6" name="任意多边形 37"/>
            <p:cNvSpPr/>
            <p:nvPr userDrawn="1">
              <p:custDataLst>
                <p:tags r:id="rId3"/>
              </p:custDataLst>
            </p:nvPr>
          </p:nvSpPr>
          <p:spPr>
            <a:xfrm rot="20083528">
              <a:off x="14467" y="8168"/>
              <a:ext cx="5896" cy="3481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noFill/>
            <a:ln w="127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37"/>
            <p:cNvSpPr/>
            <p:nvPr userDrawn="1">
              <p:custDataLst>
                <p:tags r:id="rId4"/>
              </p:custDataLst>
            </p:nvPr>
          </p:nvSpPr>
          <p:spPr>
            <a:xfrm rot="20083528">
              <a:off x="14636" y="8309"/>
              <a:ext cx="5418" cy="3198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 rot="0">
            <a:off x="11303635" y="-43815"/>
            <a:ext cx="946150" cy="1022985"/>
            <a:chOff x="17800" y="-89"/>
            <a:chExt cx="1490" cy="1611"/>
          </a:xfrm>
        </p:grpSpPr>
        <p:sp>
          <p:nvSpPr>
            <p:cNvPr id="23" name="任意多边形: 形状 22"/>
            <p:cNvSpPr/>
            <p:nvPr userDrawn="1">
              <p:custDataLst>
                <p:tags r:id="rId4"/>
              </p:custDataLst>
            </p:nvPr>
          </p:nvSpPr>
          <p:spPr>
            <a:xfrm rot="21142631">
              <a:off x="18001" y="-89"/>
              <a:ext cx="1278" cy="1436"/>
            </a:xfrm>
            <a:custGeom>
              <a:avLst/>
              <a:gdLst>
                <a:gd name="connsiteX0" fmla="*/ 9825 w 811318"/>
                <a:gd name="connsiteY0" fmla="*/ 0 h 912069"/>
                <a:gd name="connsiteX1" fmla="*/ 811318 w 811318"/>
                <a:gd name="connsiteY1" fmla="*/ 107267 h 912069"/>
                <a:gd name="connsiteX2" fmla="*/ 703609 w 811318"/>
                <a:gd name="connsiteY2" fmla="*/ 912069 h 912069"/>
                <a:gd name="connsiteX3" fmla="*/ 172684 w 811318"/>
                <a:gd name="connsiteY3" fmla="*/ 912069 h 912069"/>
                <a:gd name="connsiteX4" fmla="*/ 0 w 811318"/>
                <a:gd name="connsiteY4" fmla="*/ 739385 h 912069"/>
                <a:gd name="connsiteX5" fmla="*/ 0 w 811318"/>
                <a:gd name="connsiteY5" fmla="*/ 48668 h 91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318" h="912069">
                  <a:moveTo>
                    <a:pt x="9825" y="0"/>
                  </a:moveTo>
                  <a:lnTo>
                    <a:pt x="811318" y="107267"/>
                  </a:lnTo>
                  <a:lnTo>
                    <a:pt x="703609" y="912069"/>
                  </a:lnTo>
                  <a:lnTo>
                    <a:pt x="172684" y="912069"/>
                  </a:lnTo>
                  <a:cubicBezTo>
                    <a:pt x="77313" y="912069"/>
                    <a:pt x="0" y="834756"/>
                    <a:pt x="0" y="739385"/>
                  </a:cubicBezTo>
                  <a:lnTo>
                    <a:pt x="0" y="486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 userDrawn="1">
              <p:custDataLst>
                <p:tags r:id="rId5"/>
              </p:custDataLst>
            </p:nvPr>
          </p:nvSpPr>
          <p:spPr>
            <a:xfrm rot="21142631">
              <a:off x="17800" y="-84"/>
              <a:ext cx="1490" cy="1607"/>
            </a:xfrm>
            <a:custGeom>
              <a:avLst/>
              <a:gdLst>
                <a:gd name="connsiteX0" fmla="*/ 102451 w 945887"/>
                <a:gd name="connsiteY0" fmla="*/ 0 h 1020481"/>
                <a:gd name="connsiteX1" fmla="*/ 945887 w 945887"/>
                <a:gd name="connsiteY1" fmla="*/ 112880 h 1020481"/>
                <a:gd name="connsiteX2" fmla="*/ 824420 w 945887"/>
                <a:gd name="connsiteY2" fmla="*/ 1020481 h 1020481"/>
                <a:gd name="connsiteX3" fmla="*/ 172684 w 945887"/>
                <a:gd name="connsiteY3" fmla="*/ 1020481 h 1020481"/>
                <a:gd name="connsiteX4" fmla="*/ 0 w 945887"/>
                <a:gd name="connsiteY4" fmla="*/ 847797 h 1020481"/>
                <a:gd name="connsiteX5" fmla="*/ 0 w 945887"/>
                <a:gd name="connsiteY5" fmla="*/ 157080 h 1020481"/>
                <a:gd name="connsiteX6" fmla="*/ 50577 w 945887"/>
                <a:gd name="connsiteY6" fmla="*/ 34974 h 102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5887" h="1020481">
                  <a:moveTo>
                    <a:pt x="102451" y="0"/>
                  </a:moveTo>
                  <a:lnTo>
                    <a:pt x="945887" y="112880"/>
                  </a:lnTo>
                  <a:lnTo>
                    <a:pt x="824420" y="1020481"/>
                  </a:lnTo>
                  <a:lnTo>
                    <a:pt x="172684" y="1020481"/>
                  </a:lnTo>
                  <a:cubicBezTo>
                    <a:pt x="77313" y="1020481"/>
                    <a:pt x="0" y="943168"/>
                    <a:pt x="0" y="847797"/>
                  </a:cubicBezTo>
                  <a:lnTo>
                    <a:pt x="0" y="157080"/>
                  </a:lnTo>
                  <a:cubicBezTo>
                    <a:pt x="-1" y="109394"/>
                    <a:pt x="19328" y="66223"/>
                    <a:pt x="50577" y="34974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>
            <p:custDataLst>
              <p:tags r:id="rId6"/>
            </p:custDataLst>
          </p:nvPr>
        </p:nvGrpSpPr>
        <p:grpSpPr>
          <a:xfrm rot="0" flipV="1">
            <a:off x="-329565" y="5878830"/>
            <a:ext cx="1555115" cy="1177925"/>
            <a:chOff x="-519" y="-253"/>
            <a:chExt cx="2449" cy="1855"/>
          </a:xfrm>
        </p:grpSpPr>
        <p:sp>
          <p:nvSpPr>
            <p:cNvPr id="6" name="任意多边形 43"/>
            <p:cNvSpPr/>
            <p:nvPr userDrawn="1">
              <p:custDataLst>
                <p:tags r:id="rId7"/>
              </p:custDataLst>
            </p:nvPr>
          </p:nvSpPr>
          <p:spPr>
            <a:xfrm rot="20130343">
              <a:off x="-519" y="-253"/>
              <a:ext cx="2449" cy="1855"/>
            </a:xfrm>
            <a:custGeom>
              <a:avLst/>
              <a:gdLst>
                <a:gd name="connsiteX0" fmla="*/ 536533 w 1554927"/>
                <a:gd name="connsiteY0" fmla="*/ 0 h 1177626"/>
                <a:gd name="connsiteX1" fmla="*/ 1554927 w 1554927"/>
                <a:gd name="connsiteY1" fmla="*/ 463986 h 1177626"/>
                <a:gd name="connsiteX2" fmla="*/ 1554927 w 1554927"/>
                <a:gd name="connsiteY2" fmla="*/ 614415 h 1177626"/>
                <a:gd name="connsiteX3" fmla="*/ 991717 w 1554927"/>
                <a:gd name="connsiteY3" fmla="*/ 1177626 h 1177626"/>
                <a:gd name="connsiteX4" fmla="*/ 0 w 1554927"/>
                <a:gd name="connsiteY4" fmla="*/ 1177625 h 1177626"/>
                <a:gd name="connsiteX5" fmla="*/ 536533 w 1554927"/>
                <a:gd name="connsiteY5" fmla="*/ 0 h 117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927" h="1177626">
                  <a:moveTo>
                    <a:pt x="536533" y="0"/>
                  </a:moveTo>
                  <a:lnTo>
                    <a:pt x="1554927" y="463986"/>
                  </a:lnTo>
                  <a:lnTo>
                    <a:pt x="1554927" y="614415"/>
                  </a:lnTo>
                  <a:cubicBezTo>
                    <a:pt x="1554925" y="925467"/>
                    <a:pt x="1302768" y="1177625"/>
                    <a:pt x="991717" y="1177626"/>
                  </a:cubicBezTo>
                  <a:lnTo>
                    <a:pt x="0" y="1177625"/>
                  </a:lnTo>
                  <a:lnTo>
                    <a:pt x="5365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 userDrawn="1"/>
          </p:nvGrpSpPr>
          <p:grpSpPr>
            <a:xfrm>
              <a:off x="174" y="79"/>
              <a:ext cx="1340" cy="1061"/>
              <a:chOff x="2755097" y="-935701"/>
              <a:chExt cx="2564467" cy="2030146"/>
            </a:xfrm>
          </p:grpSpPr>
          <p:sp>
            <p:nvSpPr>
              <p:cNvPr id="16" name="矩形: 圆角 15"/>
              <p:cNvSpPr/>
              <p:nvPr>
                <p:custDataLst>
                  <p:tags r:id="rId8"/>
                </p:custDataLst>
              </p:nvPr>
            </p:nvSpPr>
            <p:spPr>
              <a:xfrm rot="4748385">
                <a:off x="2755096" y="-935700"/>
                <a:ext cx="2030146" cy="2030145"/>
              </a:xfrm>
              <a:prstGeom prst="roundRect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>
                <p:custDataLst>
                  <p:tags r:id="rId9"/>
                </p:custDataLst>
              </p:nvPr>
            </p:nvSpPr>
            <p:spPr>
              <a:xfrm rot="7086780">
                <a:off x="4331251" y="-435247"/>
                <a:ext cx="988313" cy="988313"/>
              </a:xfrm>
              <a:prstGeom prst="roundRect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-490855" y="5975350"/>
            <a:ext cx="2225675" cy="1201636"/>
            <a:chOff x="-490855" y="5975350"/>
            <a:chExt cx="2225675" cy="1201636"/>
          </a:xfrm>
        </p:grpSpPr>
        <p:sp>
          <p:nvSpPr>
            <p:cNvPr id="13" name="任意多边形: 形状 12"/>
            <p:cNvSpPr/>
            <p:nvPr userDrawn="1">
              <p:custDataLst>
                <p:tags r:id="rId4"/>
              </p:custDataLst>
            </p:nvPr>
          </p:nvSpPr>
          <p:spPr>
            <a:xfrm rot="1516472" flipH="1">
              <a:off x="-306281" y="5975350"/>
              <a:ext cx="1941698" cy="1142751"/>
            </a:xfrm>
            <a:custGeom>
              <a:avLst/>
              <a:gdLst>
                <a:gd name="connsiteX0" fmla="*/ 5483214 w 5718404"/>
                <a:gd name="connsiteY0" fmla="*/ 73570 h 3364014"/>
                <a:gd name="connsiteX1" fmla="*/ 5714308 w 5718404"/>
                <a:gd name="connsiteY1" fmla="*/ 213778 h 3364014"/>
                <a:gd name="connsiteX2" fmla="*/ 5718404 w 5718404"/>
                <a:gd name="connsiteY2" fmla="*/ 217683 h 3364014"/>
                <a:gd name="connsiteX3" fmla="*/ 4232850 w 5718404"/>
                <a:gd name="connsiteY3" fmla="*/ 3364014 h 3364014"/>
                <a:gd name="connsiteX4" fmla="*/ 2 w 5718404"/>
                <a:gd name="connsiteY4" fmla="*/ 1365457 h 3364014"/>
                <a:gd name="connsiteX5" fmla="*/ 0 w 5718404"/>
                <a:gd name="connsiteY5" fmla="*/ 936180 h 3364014"/>
                <a:gd name="connsiteX6" fmla="*/ 936181 w 5718404"/>
                <a:gd name="connsiteY6" fmla="*/ 0 h 3364014"/>
                <a:gd name="connsiteX7" fmla="*/ 5118811 w 5718404"/>
                <a:gd name="connsiteY7" fmla="*/ 0 h 3364014"/>
                <a:gd name="connsiteX8" fmla="*/ 5483214 w 5718404"/>
                <a:gd name="connsiteY8" fmla="*/ 73570 h 336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8404" h="3364014">
                  <a:moveTo>
                    <a:pt x="5483214" y="73570"/>
                  </a:moveTo>
                  <a:cubicBezTo>
                    <a:pt x="5567216" y="109100"/>
                    <a:pt x="5644952" y="156541"/>
                    <a:pt x="5714308" y="213778"/>
                  </a:cubicBezTo>
                  <a:lnTo>
                    <a:pt x="5718404" y="217683"/>
                  </a:lnTo>
                  <a:lnTo>
                    <a:pt x="4232850" y="3364014"/>
                  </a:lnTo>
                  <a:lnTo>
                    <a:pt x="2" y="1365457"/>
                  </a:lnTo>
                  <a:lnTo>
                    <a:pt x="0" y="936180"/>
                  </a:lnTo>
                  <a:cubicBezTo>
                    <a:pt x="0" y="419143"/>
                    <a:pt x="419143" y="2"/>
                    <a:pt x="936181" y="0"/>
                  </a:cubicBezTo>
                  <a:lnTo>
                    <a:pt x="5118811" y="0"/>
                  </a:lnTo>
                  <a:cubicBezTo>
                    <a:pt x="5248069" y="0"/>
                    <a:pt x="5371210" y="26197"/>
                    <a:pt x="5483214" y="73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5"/>
              </p:custDataLst>
            </p:nvPr>
          </p:nvSpPr>
          <p:spPr>
            <a:xfrm rot="2107917" flipH="1">
              <a:off x="-490855" y="6033588"/>
              <a:ext cx="2225675" cy="1143398"/>
            </a:xfrm>
            <a:custGeom>
              <a:avLst/>
              <a:gdLst>
                <a:gd name="connsiteX0" fmla="*/ 6468760 w 6554635"/>
                <a:gd name="connsiteY0" fmla="*/ 165290 h 3366038"/>
                <a:gd name="connsiteX1" fmla="*/ 6554635 w 6554635"/>
                <a:gd name="connsiteY1" fmla="*/ 226344 h 3366038"/>
                <a:gd name="connsiteX2" fmla="*/ 4345404 w 6554635"/>
                <a:gd name="connsiteY2" fmla="*/ 3366038 h 3366038"/>
                <a:gd name="connsiteX3" fmla="*/ 0 w 6554635"/>
                <a:gd name="connsiteY3" fmla="*/ 308415 h 3366038"/>
                <a:gd name="connsiteX4" fmla="*/ 137474 w 6554635"/>
                <a:gd name="connsiteY4" fmla="*/ 194988 h 3366038"/>
                <a:gd name="connsiteX5" fmla="*/ 775819 w 6554635"/>
                <a:gd name="connsiteY5" fmla="*/ 0 h 3366038"/>
                <a:gd name="connsiteX6" fmla="*/ 5876738 w 6554635"/>
                <a:gd name="connsiteY6" fmla="*/ 0 h 3366038"/>
                <a:gd name="connsiteX7" fmla="*/ 6321147 w 6554635"/>
                <a:gd name="connsiteY7" fmla="*/ 89722 h 3366038"/>
                <a:gd name="connsiteX8" fmla="*/ 6468760 w 6554635"/>
                <a:gd name="connsiteY8" fmla="*/ 165290 h 336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4635" h="3366038">
                  <a:moveTo>
                    <a:pt x="6468760" y="165290"/>
                  </a:moveTo>
                  <a:lnTo>
                    <a:pt x="6554635" y="226344"/>
                  </a:lnTo>
                  <a:lnTo>
                    <a:pt x="4345404" y="3366038"/>
                  </a:lnTo>
                  <a:lnTo>
                    <a:pt x="0" y="308415"/>
                  </a:lnTo>
                  <a:lnTo>
                    <a:pt x="137474" y="194988"/>
                  </a:lnTo>
                  <a:cubicBezTo>
                    <a:pt x="319693" y="71884"/>
                    <a:pt x="539361" y="1"/>
                    <a:pt x="775819" y="0"/>
                  </a:cubicBezTo>
                  <a:lnTo>
                    <a:pt x="5876738" y="0"/>
                  </a:lnTo>
                  <a:cubicBezTo>
                    <a:pt x="6034376" y="0"/>
                    <a:pt x="6184553" y="31948"/>
                    <a:pt x="6321147" y="89722"/>
                  </a:cubicBezTo>
                  <a:cubicBezTo>
                    <a:pt x="6372369" y="111388"/>
                    <a:pt x="6421681" y="136685"/>
                    <a:pt x="6468760" y="165290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6" name="任意多边形 43"/>
          <p:cNvSpPr/>
          <p:nvPr userDrawn="1">
            <p:custDataLst>
              <p:tags r:id="rId3"/>
            </p:custDataLst>
          </p:nvPr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1303000" y="-56515"/>
            <a:ext cx="946150" cy="1022985"/>
            <a:chOff x="17800" y="-89"/>
            <a:chExt cx="1490" cy="1611"/>
          </a:xfrm>
        </p:grpSpPr>
        <p:sp>
          <p:nvSpPr>
            <p:cNvPr id="23" name="任意多边形: 形状 22"/>
            <p:cNvSpPr/>
            <p:nvPr userDrawn="1">
              <p:custDataLst>
                <p:tags r:id="rId3"/>
              </p:custDataLst>
            </p:nvPr>
          </p:nvSpPr>
          <p:spPr>
            <a:xfrm rot="21142631">
              <a:off x="18001" y="-89"/>
              <a:ext cx="1278" cy="1436"/>
            </a:xfrm>
            <a:custGeom>
              <a:avLst/>
              <a:gdLst>
                <a:gd name="connsiteX0" fmla="*/ 9825 w 811318"/>
                <a:gd name="connsiteY0" fmla="*/ 0 h 912069"/>
                <a:gd name="connsiteX1" fmla="*/ 811318 w 811318"/>
                <a:gd name="connsiteY1" fmla="*/ 107267 h 912069"/>
                <a:gd name="connsiteX2" fmla="*/ 703609 w 811318"/>
                <a:gd name="connsiteY2" fmla="*/ 912069 h 912069"/>
                <a:gd name="connsiteX3" fmla="*/ 172684 w 811318"/>
                <a:gd name="connsiteY3" fmla="*/ 912069 h 912069"/>
                <a:gd name="connsiteX4" fmla="*/ 0 w 811318"/>
                <a:gd name="connsiteY4" fmla="*/ 739385 h 912069"/>
                <a:gd name="connsiteX5" fmla="*/ 0 w 811318"/>
                <a:gd name="connsiteY5" fmla="*/ 48668 h 91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318" h="912069">
                  <a:moveTo>
                    <a:pt x="9825" y="0"/>
                  </a:moveTo>
                  <a:lnTo>
                    <a:pt x="811318" y="107267"/>
                  </a:lnTo>
                  <a:lnTo>
                    <a:pt x="703609" y="912069"/>
                  </a:lnTo>
                  <a:lnTo>
                    <a:pt x="172684" y="912069"/>
                  </a:lnTo>
                  <a:cubicBezTo>
                    <a:pt x="77313" y="912069"/>
                    <a:pt x="0" y="834756"/>
                    <a:pt x="0" y="739385"/>
                  </a:cubicBezTo>
                  <a:lnTo>
                    <a:pt x="0" y="486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 userDrawn="1">
              <p:custDataLst>
                <p:tags r:id="rId4"/>
              </p:custDataLst>
            </p:nvPr>
          </p:nvSpPr>
          <p:spPr>
            <a:xfrm rot="21142631">
              <a:off x="17800" y="-84"/>
              <a:ext cx="1490" cy="1607"/>
            </a:xfrm>
            <a:custGeom>
              <a:avLst/>
              <a:gdLst>
                <a:gd name="connsiteX0" fmla="*/ 102451 w 945887"/>
                <a:gd name="connsiteY0" fmla="*/ 0 h 1020481"/>
                <a:gd name="connsiteX1" fmla="*/ 945887 w 945887"/>
                <a:gd name="connsiteY1" fmla="*/ 112880 h 1020481"/>
                <a:gd name="connsiteX2" fmla="*/ 824420 w 945887"/>
                <a:gd name="connsiteY2" fmla="*/ 1020481 h 1020481"/>
                <a:gd name="connsiteX3" fmla="*/ 172684 w 945887"/>
                <a:gd name="connsiteY3" fmla="*/ 1020481 h 1020481"/>
                <a:gd name="connsiteX4" fmla="*/ 0 w 945887"/>
                <a:gd name="connsiteY4" fmla="*/ 847797 h 1020481"/>
                <a:gd name="connsiteX5" fmla="*/ 0 w 945887"/>
                <a:gd name="connsiteY5" fmla="*/ 157080 h 1020481"/>
                <a:gd name="connsiteX6" fmla="*/ 50577 w 945887"/>
                <a:gd name="connsiteY6" fmla="*/ 34974 h 102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5887" h="1020481">
                  <a:moveTo>
                    <a:pt x="102451" y="0"/>
                  </a:moveTo>
                  <a:lnTo>
                    <a:pt x="945887" y="112880"/>
                  </a:lnTo>
                  <a:lnTo>
                    <a:pt x="824420" y="1020481"/>
                  </a:lnTo>
                  <a:lnTo>
                    <a:pt x="172684" y="1020481"/>
                  </a:lnTo>
                  <a:cubicBezTo>
                    <a:pt x="77313" y="1020481"/>
                    <a:pt x="0" y="943168"/>
                    <a:pt x="0" y="847797"/>
                  </a:cubicBezTo>
                  <a:lnTo>
                    <a:pt x="0" y="157080"/>
                  </a:lnTo>
                  <a:cubicBezTo>
                    <a:pt x="-1" y="109394"/>
                    <a:pt x="19328" y="66223"/>
                    <a:pt x="50577" y="34974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0353675" y="5953125"/>
            <a:ext cx="2425700" cy="1431925"/>
            <a:chOff x="14467" y="8168"/>
            <a:chExt cx="5896" cy="3480"/>
          </a:xfrm>
        </p:grpSpPr>
        <p:sp>
          <p:nvSpPr>
            <p:cNvPr id="6" name="任意多边形 37"/>
            <p:cNvSpPr/>
            <p:nvPr userDrawn="1">
              <p:custDataLst>
                <p:tags r:id="rId3"/>
              </p:custDataLst>
            </p:nvPr>
          </p:nvSpPr>
          <p:spPr>
            <a:xfrm rot="20083528">
              <a:off x="14467" y="8168"/>
              <a:ext cx="5896" cy="3481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noFill/>
            <a:ln w="127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37"/>
            <p:cNvSpPr/>
            <p:nvPr userDrawn="1">
              <p:custDataLst>
                <p:tags r:id="rId4"/>
              </p:custDataLst>
            </p:nvPr>
          </p:nvSpPr>
          <p:spPr>
            <a:xfrm rot="20083528">
              <a:off x="14636" y="8309"/>
              <a:ext cx="5418" cy="3198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4" name="任意多边形 37"/>
          <p:cNvSpPr/>
          <p:nvPr userDrawn="1">
            <p:custDataLst>
              <p:tags r:id="rId3"/>
            </p:custDataLst>
          </p:nvPr>
        </p:nvSpPr>
        <p:spPr>
          <a:xfrm rot="20083528">
            <a:off x="9293860" y="5276215"/>
            <a:ext cx="3440430" cy="2030730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 rot="0">
            <a:off x="-329565" y="-160655"/>
            <a:ext cx="1888490" cy="1177290"/>
            <a:chOff x="-519" y="-253"/>
            <a:chExt cx="2974" cy="1854"/>
          </a:xfrm>
        </p:grpSpPr>
        <p:sp>
          <p:nvSpPr>
            <p:cNvPr id="6" name="任意多边形 43"/>
            <p:cNvSpPr/>
            <p:nvPr userDrawn="1">
              <p:custDataLst>
                <p:tags r:id="rId5"/>
              </p:custDataLst>
            </p:nvPr>
          </p:nvSpPr>
          <p:spPr>
            <a:xfrm rot="20130343">
              <a:off x="-519" y="-253"/>
              <a:ext cx="2449" cy="1855"/>
            </a:xfrm>
            <a:custGeom>
              <a:avLst/>
              <a:gdLst>
                <a:gd name="connsiteX0" fmla="*/ 536533 w 1554927"/>
                <a:gd name="connsiteY0" fmla="*/ 0 h 1177626"/>
                <a:gd name="connsiteX1" fmla="*/ 1554927 w 1554927"/>
                <a:gd name="connsiteY1" fmla="*/ 463986 h 1177626"/>
                <a:gd name="connsiteX2" fmla="*/ 1554927 w 1554927"/>
                <a:gd name="connsiteY2" fmla="*/ 614415 h 1177626"/>
                <a:gd name="connsiteX3" fmla="*/ 991717 w 1554927"/>
                <a:gd name="connsiteY3" fmla="*/ 1177626 h 1177626"/>
                <a:gd name="connsiteX4" fmla="*/ 0 w 1554927"/>
                <a:gd name="connsiteY4" fmla="*/ 1177625 h 1177626"/>
                <a:gd name="connsiteX5" fmla="*/ 536533 w 1554927"/>
                <a:gd name="connsiteY5" fmla="*/ 0 h 117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927" h="1177626">
                  <a:moveTo>
                    <a:pt x="536533" y="0"/>
                  </a:moveTo>
                  <a:lnTo>
                    <a:pt x="1554927" y="463986"/>
                  </a:lnTo>
                  <a:lnTo>
                    <a:pt x="1554927" y="614415"/>
                  </a:lnTo>
                  <a:cubicBezTo>
                    <a:pt x="1554925" y="925467"/>
                    <a:pt x="1302768" y="1177625"/>
                    <a:pt x="991717" y="1177626"/>
                  </a:cubicBezTo>
                  <a:lnTo>
                    <a:pt x="0" y="1177625"/>
                  </a:lnTo>
                  <a:lnTo>
                    <a:pt x="5365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5" name="组合 14"/>
            <p:cNvGrpSpPr/>
            <p:nvPr userDrawn="1"/>
          </p:nvGrpSpPr>
          <p:grpSpPr>
            <a:xfrm>
              <a:off x="1115" y="290"/>
              <a:ext cx="1340" cy="1061"/>
              <a:chOff x="4555965" y="-531967"/>
              <a:chExt cx="2564468" cy="2030146"/>
            </a:xfrm>
          </p:grpSpPr>
          <p:sp>
            <p:nvSpPr>
              <p:cNvPr id="16" name="矩形: 圆角 15"/>
              <p:cNvSpPr/>
              <p:nvPr>
                <p:custDataLst>
                  <p:tags r:id="rId6"/>
                </p:custDataLst>
              </p:nvPr>
            </p:nvSpPr>
            <p:spPr>
              <a:xfrm rot="4748385">
                <a:off x="4555965" y="-531967"/>
                <a:ext cx="2030146" cy="2030145"/>
              </a:xfrm>
              <a:prstGeom prst="roundRect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>
                <p:custDataLst>
                  <p:tags r:id="rId7"/>
                </p:custDataLst>
              </p:nvPr>
            </p:nvSpPr>
            <p:spPr>
              <a:xfrm rot="7086780">
                <a:off x="6132120" y="-31514"/>
                <a:ext cx="988313" cy="988313"/>
              </a:xfrm>
              <a:prstGeom prst="roundRect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37.xml"/><Relationship Id="rId23" Type="http://schemas.openxmlformats.org/officeDocument/2006/relationships/tags" Target="../tags/tag236.xml"/><Relationship Id="rId22" Type="http://schemas.openxmlformats.org/officeDocument/2006/relationships/tags" Target="../tags/tag235.xml"/><Relationship Id="rId21" Type="http://schemas.openxmlformats.org/officeDocument/2006/relationships/tags" Target="../tags/tag234.xml"/><Relationship Id="rId20" Type="http://schemas.openxmlformats.org/officeDocument/2006/relationships/tags" Target="../tags/tag23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3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4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40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24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245.xml"/><Relationship Id="rId4" Type="http://schemas.openxmlformats.org/officeDocument/2006/relationships/image" Target="../media/image6.png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925" y="2338070"/>
            <a:ext cx="5455920" cy="1040765"/>
          </a:xfrm>
        </p:spPr>
        <p:txBody>
          <a:bodyPr>
            <a:noAutofit/>
          </a:bodyPr>
          <a:p>
            <a:pPr algn="ctr"/>
            <a:r>
              <a:rPr lang="zh-CN" altLang="en-US" sz="4300" dirty="0">
                <a:solidFill>
                  <a:schemeClr val="accent1"/>
                </a:solidFill>
              </a:rPr>
              <a:t>高速服务区运营管理系统决方案</a:t>
            </a:r>
            <a:endParaRPr lang="zh-CN" altLang="en-US" sz="4300" dirty="0"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0" y="0"/>
            <a:ext cx="12192000" cy="763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83167" y="105410"/>
            <a:ext cx="10852237" cy="441964"/>
          </a:xfrm>
        </p:spPr>
        <p:txBody>
          <a:bodyPr>
            <a:noAutofit/>
          </a:bodyPr>
          <a:p>
            <a:r>
              <a:rPr lang="zh-CN" altLang="en-US" sz="3200">
                <a:solidFill>
                  <a:schemeClr val="bg1"/>
                </a:solidFill>
              </a:rPr>
              <a:t>项目介绍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7" name="标题 5"/>
          <p:cNvSpPr>
            <a:spLocks noGrp="1"/>
          </p:cNvSpPr>
          <p:nvPr/>
        </p:nvSpPr>
        <p:spPr>
          <a:xfrm>
            <a:off x="420370" y="1070610"/>
            <a:ext cx="11619230" cy="441960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/>
              <a:t>       </a:t>
            </a:r>
            <a:r>
              <a:rPr lang="zh-CN" altLang="en-US" sz="3200"/>
              <a:t>建设智慧服务区综合管理体系，提升公众出行服务质量为主线，规范运营管理，强化服务功能，使服务区真正成为“</a:t>
            </a:r>
            <a:r>
              <a:rPr lang="zh-CN" altLang="en-US" sz="3200">
                <a:solidFill>
                  <a:srgbClr val="2F5597"/>
                </a:solidFill>
              </a:rPr>
              <a:t>温馨服务的窗口、出行服务的平台、应急保障的节点</a:t>
            </a:r>
            <a:r>
              <a:rPr lang="zh-CN" altLang="en-US" sz="3200"/>
              <a:t>”。 将入闽通道服务区打造成对外名片和展示窗口。</a:t>
            </a:r>
            <a:endParaRPr lang="zh-CN" altLang="en-US" sz="3200"/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" y="3441065"/>
            <a:ext cx="11099165" cy="2894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5"/>
          <p:cNvSpPr>
            <a:spLocks noGrp="1"/>
          </p:cNvSpPr>
          <p:nvPr/>
        </p:nvSpPr>
        <p:spPr>
          <a:xfrm>
            <a:off x="431165" y="1516380"/>
            <a:ext cx="3140075" cy="441960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4000"/>
              <a:t>客流管理</a:t>
            </a:r>
            <a:endParaRPr lang="zh-CN" altLang="en-US" sz="4000"/>
          </a:p>
          <a:p>
            <a:pPr>
              <a:lnSpc>
                <a:spcPct val="200000"/>
              </a:lnSpc>
            </a:pPr>
            <a:endParaRPr lang="zh-CN" altLang="en-US" sz="4000"/>
          </a:p>
          <a:p>
            <a:pPr>
              <a:lnSpc>
                <a:spcPct val="200000"/>
              </a:lnSpc>
            </a:pPr>
            <a:r>
              <a:rPr lang="zh-CN" altLang="en-US" sz="4000"/>
              <a:t>车流管理</a:t>
            </a:r>
            <a:endParaRPr lang="zh-CN" altLang="en-US" sz="4000"/>
          </a:p>
        </p:txBody>
      </p:sp>
      <p:sp>
        <p:nvSpPr>
          <p:cNvPr id="3" name="标题 5"/>
          <p:cNvSpPr>
            <a:spLocks noGrp="1"/>
          </p:cNvSpPr>
          <p:nvPr/>
        </p:nvSpPr>
        <p:spPr>
          <a:xfrm>
            <a:off x="9305290" y="1516380"/>
            <a:ext cx="2886710" cy="441960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zh-CN" altLang="en-US" sz="4000"/>
              <a:t>停车诱导</a:t>
            </a:r>
            <a:endParaRPr lang="zh-CN" altLang="en-US" sz="4000"/>
          </a:p>
          <a:p>
            <a:pPr algn="l">
              <a:lnSpc>
                <a:spcPct val="200000"/>
              </a:lnSpc>
              <a:buClrTx/>
              <a:buSzTx/>
              <a:buNone/>
            </a:pPr>
            <a:endParaRPr lang="zh-CN" altLang="en-US" sz="4000"/>
          </a:p>
          <a:p>
            <a:pPr algn="l">
              <a:lnSpc>
                <a:spcPct val="200000"/>
              </a:lnSpc>
              <a:buClrTx/>
              <a:buSzTx/>
              <a:buNone/>
            </a:pPr>
            <a:r>
              <a:rPr lang="zh-CN" altLang="en-US" sz="4000"/>
              <a:t>信息发布</a:t>
            </a:r>
            <a:endParaRPr lang="zh-CN" altLang="en-US" sz="4000"/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40" y="1101725"/>
            <a:ext cx="5278120" cy="2808605"/>
          </a:xfrm>
          <a:prstGeom prst="rect">
            <a:avLst/>
          </a:prstGeom>
        </p:spPr>
      </p:pic>
      <p:pic>
        <p:nvPicPr>
          <p:cNvPr id="17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40" y="3767455"/>
            <a:ext cx="5278120" cy="29692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63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83167" y="105410"/>
            <a:ext cx="10852237" cy="441964"/>
          </a:xfrm>
        </p:spPr>
        <p:txBody>
          <a:bodyPr>
            <a:noAutofit/>
          </a:bodyPr>
          <a:p>
            <a:r>
              <a:rPr lang="zh-CN" altLang="en-US" sz="3200">
                <a:solidFill>
                  <a:schemeClr val="bg1"/>
                </a:solidFill>
              </a:rPr>
              <a:t>主要功能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0" y="1454150"/>
            <a:ext cx="4747895" cy="4093210"/>
          </a:xfrm>
        </p:spPr>
        <p:txBody>
          <a:bodyPr/>
          <a:p>
            <a:r>
              <a:rPr lang="zh-CN" altLang="en-US" sz="3200" b="1"/>
              <a:t>辅助商业决策辅助商业决策</a:t>
            </a:r>
            <a:endParaRPr lang="zh-CN" altLang="en-US" sz="3200" b="1"/>
          </a:p>
          <a:p>
            <a:r>
              <a:rPr lang="zh-CN" altLang="en-US" sz="3200" b="1"/>
              <a:t>保障服务区安全</a:t>
            </a:r>
            <a:endParaRPr lang="zh-CN" altLang="en-US" sz="3200" b="1"/>
          </a:p>
          <a:p>
            <a:r>
              <a:rPr lang="zh-CN" altLang="en-US" sz="3200" b="1"/>
              <a:t>提供信息服务</a:t>
            </a:r>
            <a:endParaRPr lang="zh-CN" altLang="en-US" sz="3200" b="1"/>
          </a:p>
          <a:p>
            <a:r>
              <a:rPr lang="zh-CN" altLang="en-US" sz="3200" b="1"/>
              <a:t>统一管理</a:t>
            </a:r>
            <a:endParaRPr lang="zh-CN" altLang="en-US" sz="3200" b="1"/>
          </a:p>
        </p:txBody>
      </p:sp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10880348" y="6168571"/>
            <a:ext cx="1788241" cy="1055624"/>
            <a:chOff x="14467" y="8168"/>
            <a:chExt cx="5896" cy="3480"/>
          </a:xfrm>
        </p:grpSpPr>
        <p:sp>
          <p:nvSpPr>
            <p:cNvPr id="6" name="任意多边形 37"/>
            <p:cNvSpPr/>
            <p:nvPr userDrawn="1">
              <p:custDataLst>
                <p:tags r:id="rId2"/>
              </p:custDataLst>
            </p:nvPr>
          </p:nvSpPr>
          <p:spPr>
            <a:xfrm rot="20083528">
              <a:off x="14467" y="8168"/>
              <a:ext cx="5896" cy="3481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noFill/>
            <a:ln w="12700" cmpd="sng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任意多边形 37"/>
            <p:cNvSpPr/>
            <p:nvPr userDrawn="1">
              <p:custDataLst>
                <p:tags r:id="rId3"/>
              </p:custDataLst>
            </p:nvPr>
          </p:nvSpPr>
          <p:spPr>
            <a:xfrm rot="20083528">
              <a:off x="14636" y="8309"/>
              <a:ext cx="5418" cy="3198"/>
            </a:xfrm>
            <a:custGeom>
              <a:avLst/>
              <a:gdLst>
                <a:gd name="connsiteX0" fmla="*/ 3298724 w 3440215"/>
                <a:gd name="connsiteY0" fmla="*/ 44260 h 2030486"/>
                <a:gd name="connsiteX1" fmla="*/ 3437751 w 3440215"/>
                <a:gd name="connsiteY1" fmla="*/ 128610 h 2030486"/>
                <a:gd name="connsiteX2" fmla="*/ 3440215 w 3440215"/>
                <a:gd name="connsiteY2" fmla="*/ 130959 h 2030486"/>
                <a:gd name="connsiteX3" fmla="*/ 2543345 w 3440215"/>
                <a:gd name="connsiteY3" fmla="*/ 2030486 h 2030486"/>
                <a:gd name="connsiteX4" fmla="*/ 1 w 3440215"/>
                <a:gd name="connsiteY4" fmla="*/ 829635 h 2030486"/>
                <a:gd name="connsiteX5" fmla="*/ 0 w 3440215"/>
                <a:gd name="connsiteY5" fmla="*/ 563210 h 2030486"/>
                <a:gd name="connsiteX6" fmla="*/ 563210 w 3440215"/>
                <a:gd name="connsiteY6" fmla="*/ 0 h 2030486"/>
                <a:gd name="connsiteX7" fmla="*/ 3079497 w 3440215"/>
                <a:gd name="connsiteY7" fmla="*/ 0 h 2030486"/>
                <a:gd name="connsiteX8" fmla="*/ 3298724 w 3440215"/>
                <a:gd name="connsiteY8" fmla="*/ 44260 h 20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215" h="2030486">
                  <a:moveTo>
                    <a:pt x="3298724" y="44260"/>
                  </a:moveTo>
                  <a:cubicBezTo>
                    <a:pt x="3349260" y="65635"/>
                    <a:pt x="3396026" y="94176"/>
                    <a:pt x="3437751" y="128610"/>
                  </a:cubicBezTo>
                  <a:lnTo>
                    <a:pt x="3440215" y="130959"/>
                  </a:lnTo>
                  <a:lnTo>
                    <a:pt x="2543345" y="2030486"/>
                  </a:lnTo>
                  <a:lnTo>
                    <a:pt x="1" y="829635"/>
                  </a:lnTo>
                  <a:lnTo>
                    <a:pt x="0" y="563210"/>
                  </a:lnTo>
                  <a:cubicBezTo>
                    <a:pt x="0" y="252158"/>
                    <a:pt x="252158" y="1"/>
                    <a:pt x="563210" y="0"/>
                  </a:cubicBezTo>
                  <a:lnTo>
                    <a:pt x="3079497" y="0"/>
                  </a:lnTo>
                  <a:cubicBezTo>
                    <a:pt x="3157260" y="0"/>
                    <a:pt x="3231342" y="15760"/>
                    <a:pt x="3298724" y="44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" name="图片 9" descr="C:\Users\linxiqiang\AppData\Local\Temp\WeChat Files\2f9a8628232f3fe2d1774e38f82bee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8260" y="1370965"/>
            <a:ext cx="6858635" cy="3858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763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标题 5"/>
          <p:cNvSpPr>
            <a:spLocks noGrp="1"/>
          </p:cNvSpPr>
          <p:nvPr/>
        </p:nvSpPr>
        <p:spPr>
          <a:xfrm>
            <a:off x="283167" y="10541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3200">
                <a:solidFill>
                  <a:schemeClr val="bg1"/>
                </a:solidFill>
              </a:rPr>
              <a:t>系统价值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69.xml><?xml version="1.0" encoding="utf-8"?>
<p:tagLst xmlns:p="http://schemas.openxmlformats.org/presentationml/2006/main">
  <p:tag name="KSO_WM_SLIDE_BACKGROUND_TYPE" val="frame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2.xml><?xml version="1.0" encoding="utf-8"?>
<p:tagLst xmlns:p="http://schemas.openxmlformats.org/presentationml/2006/main">
  <p:tag name="KSO_WM_SLIDE_BACKGROUND_TYPE" val="frame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3.xml><?xml version="1.0" encoding="utf-8"?>
<p:tagLst xmlns:p="http://schemas.openxmlformats.org/presentationml/2006/main">
  <p:tag name="KSO_WM_SLIDE_BACKGROUND_TYPE" val="belt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9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9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39"/>
  <p:tag name="KSO_WM_TEMPLATE_THUMBS_INDEX" val="1、4、7、9、16、20、21、22、24、25"/>
</p:tagLst>
</file>

<file path=ppt/tags/tag238.xml><?xml version="1.0" encoding="utf-8"?>
<p:tagLst xmlns:p="http://schemas.openxmlformats.org/presentationml/2006/main">
  <p:tag name="KSO_WM_UNIT_ISCONTENTSTITLE" val="0"/>
  <p:tag name="KSO_WM_UNIT_PRESET_TEXT" val="放飞梦想 超越无限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39_1*a*1"/>
  <p:tag name="KSO_WM_TEMPLATE_CATEGORY" val="custom"/>
  <p:tag name="KSO_WM_TEMPLATE_INDEX" val="20202839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ID" val="custom20202839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839"/>
  <p:tag name="KSO_WM_SLIDE_LAYOUT" val="a_b"/>
  <p:tag name="KSO_WM_SLIDE_LAYOUT_CNT" val="1_3"/>
  <p:tag name="KSO_WM_TEMPLATE_THUMBS_INDEX" val="1、4、7、9、16、20、21、22、24、25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180672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18067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1ff3d138-1c15-4f09-9be3-8763d493f4bb}"/>
  <p:tag name="KSO_WM_UNIT_TYPE" val="i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5.xml><?xml version="1.0" encoding="utf-8"?>
<p:tagLst xmlns:p="http://schemas.openxmlformats.org/presentationml/2006/main">
  <p:tag name="KSO_WM_BEAUTIFY_FLAG" val="#wm#"/>
  <p:tag name="KSO_WM_TEMPLATE_CATEGORY" val="custom"/>
  <p:tag name="KSO_WM_TEMPLATE_INDEX" val="20180672"/>
  <p:tag name="KSO_WM_SLIDE_BK_DARK_LIGHT" val="2"/>
  <p:tag name="KSO_WM_SLIDE_BACKGROUND_TYPE" val="general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BK_DARK_LIGHT" val="1"/>
  <p:tag name="KSO_WM_UNIT_TYPE" val="y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67">
      <a:dk1>
        <a:sysClr val="windowText" lastClr="000000"/>
      </a:dk1>
      <a:lt1>
        <a:sysClr val="window" lastClr="FFFFFF"/>
      </a:lt1>
      <a:dk2>
        <a:srgbClr val="E8EEF8"/>
      </a:dk2>
      <a:lt2>
        <a:srgbClr val="FFFFFF"/>
      </a:lt2>
      <a:accent1>
        <a:srgbClr val="2F5597"/>
      </a:accent1>
      <a:accent2>
        <a:srgbClr val="2369A7"/>
      </a:accent2>
      <a:accent3>
        <a:srgbClr val="277AA0"/>
      </a:accent3>
      <a:accent4>
        <a:srgbClr val="2A8883"/>
      </a:accent4>
      <a:accent5>
        <a:srgbClr val="2C9159"/>
      </a:accent5>
      <a:accent6>
        <a:srgbClr val="5C962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WPS 演示</Application>
  <PresentationFormat>宽屏</PresentationFormat>
  <Paragraphs>23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黑体</vt:lpstr>
      <vt:lpstr>汉仪旗黑-85S</vt:lpstr>
      <vt:lpstr>新宋体</vt:lpstr>
      <vt:lpstr>华文中宋</vt:lpstr>
      <vt:lpstr>Times New Roman</vt:lpstr>
      <vt:lpstr>华文新魏</vt:lpstr>
      <vt:lpstr>Office 主题​​</vt:lpstr>
      <vt:lpstr>1_Office 主题​​</vt:lpstr>
      <vt:lpstr>放飞梦想 超越无限</vt:lpstr>
      <vt:lpstr>项目介绍</vt:lpstr>
      <vt:lpstr>项目介绍</vt:lpstr>
      <vt:lpstr>项目介绍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808</cp:lastModifiedBy>
  <cp:revision>173</cp:revision>
  <dcterms:created xsi:type="dcterms:W3CDTF">2019-06-19T02:08:00Z</dcterms:created>
  <dcterms:modified xsi:type="dcterms:W3CDTF">2022-04-02T09:32:32Z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6EEFED36061E44B48CB1F8E87E9AC2B5</vt:lpwstr>
  </property>
</Properties>
</file>