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917" r:id="rId2"/>
    <p:sldId id="1628" r:id="rId3"/>
    <p:sldId id="1633" r:id="rId4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}" initials="" lastIdx="5" clrIdx="0"/>
  <p:cmAuthor id="1" name="bing" initials="b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DF"/>
    <a:srgbClr val="FEF6F0"/>
    <a:srgbClr val="FDEADA"/>
    <a:srgbClr val="FBFBFB"/>
    <a:srgbClr val="EEA41E"/>
    <a:srgbClr val="8F77AD"/>
    <a:srgbClr val="F7F7F7"/>
    <a:srgbClr val="D6D3BC"/>
    <a:srgbClr val="E88B0E"/>
    <a:srgbClr val="EDA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6" autoAdjust="0"/>
    <p:restoredTop sz="96404" autoAdjust="0"/>
  </p:normalViewPr>
  <p:slideViewPr>
    <p:cSldViewPr>
      <p:cViewPr varScale="1">
        <p:scale>
          <a:sx n="88" d="100"/>
          <a:sy n="88" d="100"/>
        </p:scale>
        <p:origin x="1308" y="60"/>
      </p:cViewPr>
      <p:guideLst>
        <p:guide orient="horz" pos="2160"/>
        <p:guide pos="748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3131"/>
        <p:guide pos="22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DC52A2-5DD9-4543-8FE7-CF772EED5F34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95C194-74E5-4A9B-A4BC-161BB1B174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6ADB82-22C3-4494-ACC0-6BEEC5D9C864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2AF94F-46DB-48E9-9BE4-47CC3C0E9B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64DC639-FE4A-4ED4-95C2-F86505992B9D}" type="slidenum"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40F8CF1-28FC-442E-A385-32484E3A4AA6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0E76F7C-221A-4D24-B0B9-7A418D082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0" y="836712"/>
            <a:ext cx="9144000" cy="5472608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07504" y="908719"/>
            <a:ext cx="8928992" cy="5812755"/>
          </a:xfrm>
          <a:prstGeom prst="rect">
            <a:avLst/>
          </a:prstGeom>
          <a:solidFill>
            <a:srgbClr val="FEF6F0"/>
          </a:solidFill>
          <a:ln>
            <a:solidFill>
              <a:srgbClr val="FEF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825750"/>
            <a:ext cx="9144000" cy="13366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96888" y="738188"/>
            <a:ext cx="8150225" cy="100012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2B4EE"/>
          </a:solidFill>
          <a:ln w="12700">
            <a:solidFill>
              <a:srgbClr val="4F81BD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60575"/>
            <a:ext cx="9144000" cy="15128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698" name="Text Box 12"/>
          <p:cNvSpPr txBox="1">
            <a:spLocks noChangeArrowheads="1"/>
          </p:cNvSpPr>
          <p:nvPr/>
        </p:nvSpPr>
        <p:spPr bwMode="auto">
          <a:xfrm>
            <a:off x="324135" y="2420575"/>
            <a:ext cx="867645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深巴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东部公交项目</a:t>
            </a: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5184775" y="3632200"/>
            <a:ext cx="3959225" cy="46038"/>
          </a:xfrm>
          <a:prstGeom prst="rect">
            <a:avLst/>
          </a:prstGeom>
          <a:solidFill>
            <a:schemeClr val="accent3">
              <a:alpha val="81175"/>
            </a:schemeClr>
          </a:solidFill>
          <a:ln w="9525" algn="ctr">
            <a:noFill/>
            <a:miter lim="800000"/>
          </a:ln>
          <a:effectLst/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40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07" name="标题 4"/>
          <p:cNvSpPr txBox="1"/>
          <p:nvPr/>
        </p:nvSpPr>
        <p:spPr bwMode="auto">
          <a:xfrm>
            <a:off x="683578" y="4544695"/>
            <a:ext cx="8064251" cy="164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 eaLnBrk="0" hangingPunct="0"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 eaLnBrk="0" hangingPunct="0"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/>
          <p:cNvSpPr/>
          <p:nvPr/>
        </p:nvSpPr>
        <p:spPr bwMode="auto">
          <a:xfrm>
            <a:off x="98425" y="1124585"/>
            <a:ext cx="8946515" cy="851535"/>
          </a:xfrm>
          <a:prstGeom prst="roundRect">
            <a:avLst>
              <a:gd name="adj" fmla="val 3872"/>
            </a:avLst>
          </a:prstGeom>
          <a:solidFill>
            <a:srgbClr val="FCEBDD"/>
          </a:solidFill>
          <a:ln w="9525" algn="ctr">
            <a:noFill/>
            <a:rou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6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8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主要面向公交企业的安全管理部门，针对其日常对车辆运营整个过程的安全进行监管，通过前端AI智能分析设备结合后端平台应用，加强安全监管，提升车辆运营安全。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" y="2492375"/>
            <a:ext cx="7797800" cy="3841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411730" y="5805170"/>
            <a:ext cx="2001520" cy="768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/>
            <a:r>
              <a:rPr 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驾驶数据分析</a:t>
            </a:r>
          </a:p>
          <a:p>
            <a:pPr marL="0" indent="0" algn="ctr"/>
            <a:r>
              <a:rPr 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驾驶员行车画像分析，驾驶员行车标签自定义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项目优势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06595" y="5805170"/>
            <a:ext cx="2034540" cy="768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/>
            <a:r>
              <a:rPr 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风险事件规则自定义</a:t>
            </a:r>
          </a:p>
          <a:p>
            <a:pPr marL="0" indent="0" algn="ctr"/>
            <a:r>
              <a:rPr 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个性化自定义风险事件，减少无效报警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7950" y="5805170"/>
            <a:ext cx="2210435" cy="768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/>
            <a:r>
              <a:rPr 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GIS空间可视化</a:t>
            </a:r>
          </a:p>
          <a:p>
            <a:pPr marL="0" indent="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事前、事中、事后的闭环主动安全管理模式</a:t>
            </a:r>
            <a:endParaRPr lang="zh-CN" altLang="en-US" sz="1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" y="908685"/>
            <a:ext cx="8778240" cy="2682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79705" y="1484630"/>
            <a:ext cx="3505835" cy="181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charset="0"/>
              <a:buChar char="Ø"/>
            </a:pP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前端主动安全智能防控系统包括DBA（驾驶员行为分析）和ADAS（防碰撞与前车预警）两个应用模块的监测设备、配套的管理平台、无线通讯服务。</a:t>
            </a:r>
          </a:p>
          <a:p>
            <a:pPr marL="171450" indent="-171450">
              <a:buFont typeface="Wingdings" panose="05000000000000000000" charset="0"/>
              <a:buChar char="Ø"/>
            </a:pP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后端平台对车辆进行高效的安全管理功能，提高运营管理效率。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3684270"/>
            <a:ext cx="1996440" cy="1958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30" y="3688080"/>
            <a:ext cx="1996440" cy="1965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610" y="3669030"/>
            <a:ext cx="1973580" cy="19735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64630" y="4149090"/>
            <a:ext cx="251015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安装系统的公交车辆数：5595辆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数据观测车辆数：</a:t>
            </a:r>
            <a:r>
              <a:rPr 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1839</a:t>
            </a: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辆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疲劳驾驶检测准确：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达到90%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分神驾驶检测准确率：达到95%；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建 Microsoft Office PowerPoint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Microsoft Office PowerPoint 演示文稿</Template>
  <TotalTime>1</TotalTime>
  <Words>174</Words>
  <Application>Microsoft Office PowerPoint</Application>
  <PresentationFormat>全屏显示(4:3)</PresentationFormat>
  <Paragraphs>18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宋体</vt:lpstr>
      <vt:lpstr>微软雅黑</vt:lpstr>
      <vt:lpstr>Arial</vt:lpstr>
      <vt:lpstr>Calibri</vt:lpstr>
      <vt:lpstr>Times New Roman</vt:lpstr>
      <vt:lpstr>Wingdings</vt:lpstr>
      <vt:lpstr>新建 Microsoft Office 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崔纪鹏</dc:creator>
  <cp:lastModifiedBy>ScienceX1</cp:lastModifiedBy>
  <cp:revision>1835</cp:revision>
  <cp:lastPrinted>2021-05-10T06:11:00Z</cp:lastPrinted>
  <dcterms:created xsi:type="dcterms:W3CDTF">2014-05-12T01:14:00Z</dcterms:created>
  <dcterms:modified xsi:type="dcterms:W3CDTF">2021-11-03T05:18:27Z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D1ECC01E9890493B8E7239D1F7FA9E38</vt:lpwstr>
  </property>
  <property fmtid="{D5CDD505-2E9C-101B-9397-08002B2CF9AE}" pid="3" name="KSOProductBuildVer">
    <vt:lpwstr>2052-11.1.0.11045</vt:lpwstr>
  </property>
</Properties>
</file>