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528" r:id="rId3"/>
    <p:sldId id="688" r:id="rId4"/>
    <p:sldId id="699" r:id="rId5"/>
    <p:sldId id="428" r:id="rId6"/>
    <p:sldId id="698" r:id="rId7"/>
    <p:sldId id="690" r:id="rId8"/>
    <p:sldId id="697" r:id="rId9"/>
    <p:sldId id="681" r:id="rId10"/>
    <p:sldId id="682" r:id="rId11"/>
    <p:sldId id="691" r:id="rId12"/>
    <p:sldId id="692" r:id="rId13"/>
    <p:sldId id="676" r:id="rId14"/>
    <p:sldId id="683" r:id="rId15"/>
    <p:sldId id="695" r:id="rId16"/>
    <p:sldId id="693" r:id="rId17"/>
    <p:sldId id="678" r:id="rId18"/>
    <p:sldId id="696" r:id="rId19"/>
    <p:sldId id="687" r:id="rId20"/>
    <p:sldId id="330" r:id="rId21"/>
  </p:sldIdLst>
  <p:sldSz cx="12192000" cy="6858000"/>
  <p:notesSz cx="6858000" cy="9144000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15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张新虎" initials="x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F19"/>
    <a:srgbClr val="C2E49C"/>
    <a:srgbClr val="99CCFF"/>
    <a:srgbClr val="CCCCFF"/>
    <a:srgbClr val="9999FF"/>
    <a:srgbClr val="99FF99"/>
    <a:srgbClr val="FFFF99"/>
    <a:srgbClr val="21AA1E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75322" autoAdjust="0"/>
  </p:normalViewPr>
  <p:slideViewPr>
    <p:cSldViewPr snapToGrid="0">
      <p:cViewPr varScale="1">
        <p:scale>
          <a:sx n="69" d="100"/>
          <a:sy n="69" d="100"/>
        </p:scale>
        <p:origin x="894" y="72"/>
      </p:cViewPr>
      <p:guideLst>
        <p:guide orient="horz" pos="1680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2F84B-BA20-467E-9C48-96438332F09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6D45D22-1500-4BFD-8300-E06C7F81C126}">
      <dgm:prSet phldrT="[文本]"/>
      <dgm:spPr/>
      <dgm:t>
        <a:bodyPr/>
        <a:lstStyle/>
        <a:p>
          <a:pPr algn="ctr"/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总体要求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6F484E2-4FBC-45CC-809A-60C0644A3785}" type="parTrans" cxnId="{69258F56-BFAF-4522-B58E-3C0F817DD861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F64E660-E268-41A7-BC15-362BD8D6AD74}" type="sibTrans" cxnId="{69258F56-BFAF-4522-B58E-3C0F817DD861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6643810-E23E-4BA1-A0D2-FF1019F6B4B4}">
      <dgm:prSet phldrT="[文本]"/>
      <dgm:spPr/>
      <dgm:t>
        <a:bodyPr/>
        <a:lstStyle/>
        <a:p>
          <a:pPr algn="ctr"/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总体架构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6FCE681-F835-47AD-9A44-FAF6EC8EDA1F}" type="parTrans" cxnId="{8F68E09D-77E1-42F9-9B0D-FF25D5C8EF62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2FFBCBE-9666-41EA-99B6-CDEA856DFFB4}" type="sibTrans" cxnId="{8F68E09D-77E1-42F9-9B0D-FF25D5C8EF62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123DBA5-1616-48DA-A7C4-3F74DA450C6F}">
      <dgm:prSet phldrT="[文本]"/>
      <dgm:spPr/>
      <dgm:t>
        <a:bodyPr/>
        <a:lstStyle/>
        <a:p>
          <a:pPr algn="ctr"/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具体内容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65DB64A-980A-4B5F-85AB-EA68E9498A29}" type="parTrans" cxnId="{86F14512-234D-4CCD-A5F2-60F24023C36D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4FE41CC-5264-449D-B7DC-3654434A9774}" type="sibTrans" cxnId="{86F14512-234D-4CCD-A5F2-60F24023C36D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D151AE3-6022-44F5-B5CA-35925F15E55D}">
      <dgm:prSet phldrT="[文本]"/>
      <dgm:spPr/>
      <dgm:t>
        <a:bodyPr/>
        <a:lstStyle/>
        <a:p>
          <a:pPr algn="ctr"/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指南概述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BED436E-440B-473B-B3CE-700B9B5438CD}" type="parTrans" cxnId="{1A95798C-B056-442F-9BA4-6C0FCBAC4033}">
      <dgm:prSet/>
      <dgm:spPr/>
      <dgm:t>
        <a:bodyPr/>
        <a:lstStyle/>
        <a:p>
          <a:endParaRPr lang="zh-CN" altLang="en-US"/>
        </a:p>
      </dgm:t>
    </dgm:pt>
    <dgm:pt modelId="{CCC53EF6-B10D-414B-80E6-25D086D9048A}" type="sibTrans" cxnId="{1A95798C-B056-442F-9BA4-6C0FCBAC4033}">
      <dgm:prSet/>
      <dgm:spPr/>
      <dgm:t>
        <a:bodyPr/>
        <a:lstStyle/>
        <a:p>
          <a:endParaRPr lang="zh-CN" altLang="en-US"/>
        </a:p>
      </dgm:t>
    </dgm:pt>
    <dgm:pt modelId="{F5E36C2D-35BC-44D5-AF98-C486AF2B5884}" type="pres">
      <dgm:prSet presAssocID="{D032F84B-BA20-467E-9C48-96438332F0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2302378-EA4D-4A08-BF44-E36DC69C8474}" type="pres">
      <dgm:prSet presAssocID="{4D151AE3-6022-44F5-B5CA-35925F15E55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E6D829-BC6D-4C8E-A805-87A648E50E48}" type="pres">
      <dgm:prSet presAssocID="{CCC53EF6-B10D-414B-80E6-25D086D9048A}" presName="spacer" presStyleCnt="0"/>
      <dgm:spPr/>
    </dgm:pt>
    <dgm:pt modelId="{8A210C98-7BEE-4F00-AF99-EEF36CDDF935}" type="pres">
      <dgm:prSet presAssocID="{96D45D22-1500-4BFD-8300-E06C7F81C12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F1EE6C-CB7F-474C-AAD3-11AB69B56671}" type="pres">
      <dgm:prSet presAssocID="{1F64E660-E268-41A7-BC15-362BD8D6AD74}" presName="spacer" presStyleCnt="0"/>
      <dgm:spPr/>
    </dgm:pt>
    <dgm:pt modelId="{945F3C9E-F01D-4830-9CAD-C683A7988F5A}" type="pres">
      <dgm:prSet presAssocID="{E6643810-E23E-4BA1-A0D2-FF1019F6B4B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CE71D0-804B-48B5-BFE5-53CCCB9E2510}" type="pres">
      <dgm:prSet presAssocID="{C2FFBCBE-9666-41EA-99B6-CDEA856DFFB4}" presName="spacer" presStyleCnt="0"/>
      <dgm:spPr/>
    </dgm:pt>
    <dgm:pt modelId="{6FD02B0F-F541-4183-84D9-91F86BB689E8}" type="pres">
      <dgm:prSet presAssocID="{9123DBA5-1616-48DA-A7C4-3F74DA450C6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8B73325-B21F-4098-AB47-D7E1ED101C61}" type="presOf" srcId="{E6643810-E23E-4BA1-A0D2-FF1019F6B4B4}" destId="{945F3C9E-F01D-4830-9CAD-C683A7988F5A}" srcOrd="0" destOrd="0" presId="urn:microsoft.com/office/officeart/2005/8/layout/vList2"/>
    <dgm:cxn modelId="{8F68E09D-77E1-42F9-9B0D-FF25D5C8EF62}" srcId="{D032F84B-BA20-467E-9C48-96438332F096}" destId="{E6643810-E23E-4BA1-A0D2-FF1019F6B4B4}" srcOrd="2" destOrd="0" parTransId="{16FCE681-F835-47AD-9A44-FAF6EC8EDA1F}" sibTransId="{C2FFBCBE-9666-41EA-99B6-CDEA856DFFB4}"/>
    <dgm:cxn modelId="{BDDE081A-ABFB-41D7-822A-ED6B8A51A117}" type="presOf" srcId="{4D151AE3-6022-44F5-B5CA-35925F15E55D}" destId="{12302378-EA4D-4A08-BF44-E36DC69C8474}" srcOrd="0" destOrd="0" presId="urn:microsoft.com/office/officeart/2005/8/layout/vList2"/>
    <dgm:cxn modelId="{1A95798C-B056-442F-9BA4-6C0FCBAC4033}" srcId="{D032F84B-BA20-467E-9C48-96438332F096}" destId="{4D151AE3-6022-44F5-B5CA-35925F15E55D}" srcOrd="0" destOrd="0" parTransId="{ABED436E-440B-473B-B3CE-700B9B5438CD}" sibTransId="{CCC53EF6-B10D-414B-80E6-25D086D9048A}"/>
    <dgm:cxn modelId="{7986F87E-1354-4A03-B1CA-45CE26938F36}" type="presOf" srcId="{D032F84B-BA20-467E-9C48-96438332F096}" destId="{F5E36C2D-35BC-44D5-AF98-C486AF2B5884}" srcOrd="0" destOrd="0" presId="urn:microsoft.com/office/officeart/2005/8/layout/vList2"/>
    <dgm:cxn modelId="{69258F56-BFAF-4522-B58E-3C0F817DD861}" srcId="{D032F84B-BA20-467E-9C48-96438332F096}" destId="{96D45D22-1500-4BFD-8300-E06C7F81C126}" srcOrd="1" destOrd="0" parTransId="{06F484E2-4FBC-45CC-809A-60C0644A3785}" sibTransId="{1F64E660-E268-41A7-BC15-362BD8D6AD74}"/>
    <dgm:cxn modelId="{7097DE0F-84EF-43C9-99B5-D7735F292132}" type="presOf" srcId="{9123DBA5-1616-48DA-A7C4-3F74DA450C6F}" destId="{6FD02B0F-F541-4183-84D9-91F86BB689E8}" srcOrd="0" destOrd="0" presId="urn:microsoft.com/office/officeart/2005/8/layout/vList2"/>
    <dgm:cxn modelId="{86F14512-234D-4CCD-A5F2-60F24023C36D}" srcId="{D032F84B-BA20-467E-9C48-96438332F096}" destId="{9123DBA5-1616-48DA-A7C4-3F74DA450C6F}" srcOrd="3" destOrd="0" parTransId="{565DB64A-980A-4B5F-85AB-EA68E9498A29}" sibTransId="{44FE41CC-5264-449D-B7DC-3654434A9774}"/>
    <dgm:cxn modelId="{C34A4801-7F8A-45B9-8244-390A3324ECD7}" type="presOf" srcId="{96D45D22-1500-4BFD-8300-E06C7F81C126}" destId="{8A210C98-7BEE-4F00-AF99-EEF36CDDF935}" srcOrd="0" destOrd="0" presId="urn:microsoft.com/office/officeart/2005/8/layout/vList2"/>
    <dgm:cxn modelId="{FB8A6288-5E05-491D-816E-A5EE2A359266}" type="presParOf" srcId="{F5E36C2D-35BC-44D5-AF98-C486AF2B5884}" destId="{12302378-EA4D-4A08-BF44-E36DC69C8474}" srcOrd="0" destOrd="0" presId="urn:microsoft.com/office/officeart/2005/8/layout/vList2"/>
    <dgm:cxn modelId="{328EFEB8-B5B5-478E-A3DB-5F72AFEE8888}" type="presParOf" srcId="{F5E36C2D-35BC-44D5-AF98-C486AF2B5884}" destId="{2CE6D829-BC6D-4C8E-A805-87A648E50E48}" srcOrd="1" destOrd="0" presId="urn:microsoft.com/office/officeart/2005/8/layout/vList2"/>
    <dgm:cxn modelId="{174911E0-91CE-4C90-9B27-9C01C4D62A68}" type="presParOf" srcId="{F5E36C2D-35BC-44D5-AF98-C486AF2B5884}" destId="{8A210C98-7BEE-4F00-AF99-EEF36CDDF935}" srcOrd="2" destOrd="0" presId="urn:microsoft.com/office/officeart/2005/8/layout/vList2"/>
    <dgm:cxn modelId="{BA7E1998-FE5A-4189-B18F-E28C10B2AEFD}" type="presParOf" srcId="{F5E36C2D-35BC-44D5-AF98-C486AF2B5884}" destId="{78F1EE6C-CB7F-474C-AAD3-11AB69B56671}" srcOrd="3" destOrd="0" presId="urn:microsoft.com/office/officeart/2005/8/layout/vList2"/>
    <dgm:cxn modelId="{D206FD75-554B-4DA5-8FC1-EBAE5B404E8E}" type="presParOf" srcId="{F5E36C2D-35BC-44D5-AF98-C486AF2B5884}" destId="{945F3C9E-F01D-4830-9CAD-C683A7988F5A}" srcOrd="4" destOrd="0" presId="urn:microsoft.com/office/officeart/2005/8/layout/vList2"/>
    <dgm:cxn modelId="{2F9E35E1-861A-4CCF-97EB-3A34D7BB0E9D}" type="presParOf" srcId="{F5E36C2D-35BC-44D5-AF98-C486AF2B5884}" destId="{4CCE71D0-804B-48B5-BFE5-53CCCB9E2510}" srcOrd="5" destOrd="0" presId="urn:microsoft.com/office/officeart/2005/8/layout/vList2"/>
    <dgm:cxn modelId="{8ED66111-D06E-4C0A-A7EF-C0487340FBAB}" type="presParOf" srcId="{F5E36C2D-35BC-44D5-AF98-C486AF2B5884}" destId="{6FD02B0F-F541-4183-84D9-91F86BB689E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具体目标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业务办理基本要求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CBCF93C-17B7-4DA3-A024-4FA979CEF9E2}">
      <dgm:prSet phldrT="[文本]"/>
      <dgm:spPr/>
      <dgm:t>
        <a:bodyPr/>
        <a:lstStyle/>
        <a:p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信息汇集基本要求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5589233-D0BE-453F-9AF2-4598A9039424}" type="parTrans" cxnId="{B747C70E-BF1D-411E-BBCF-BE8317397224}">
      <dgm:prSet/>
      <dgm:spPr/>
      <dgm:t>
        <a:bodyPr/>
        <a:lstStyle/>
        <a:p>
          <a:endParaRPr lang="zh-CN" altLang="en-US"/>
        </a:p>
      </dgm:t>
    </dgm:pt>
    <dgm:pt modelId="{BB97523A-8618-46F9-95DD-27B64C9BB355}" type="sibTrans" cxnId="{B747C70E-BF1D-411E-BBCF-BE8317397224}">
      <dgm:prSet/>
      <dgm:spPr/>
      <dgm:t>
        <a:bodyPr/>
        <a:lstStyle/>
        <a:p>
          <a:endParaRPr lang="zh-CN" altLang="en-US"/>
        </a:p>
      </dgm:t>
    </dgm:pt>
    <dgm:pt modelId="{6E276A1F-090F-4553-8C05-1D9F79FE1FF7}">
      <dgm:prSet phldrT="[文本]"/>
      <dgm:spPr/>
      <dgm:t>
        <a:bodyPr/>
        <a:lstStyle/>
        <a:p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协同治超基本要求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4DC53DB-63E2-4728-9BFE-F711265DA647}" type="parTrans" cxnId="{802AEA52-472E-4A95-BE21-FC48BCCD12FB}">
      <dgm:prSet/>
      <dgm:spPr/>
      <dgm:t>
        <a:bodyPr/>
        <a:lstStyle/>
        <a:p>
          <a:endParaRPr lang="zh-CN" altLang="en-US"/>
        </a:p>
      </dgm:t>
    </dgm:pt>
    <dgm:pt modelId="{4E981519-0986-47DB-BB53-31B3CBFE78CB}" type="sibTrans" cxnId="{802AEA52-472E-4A95-BE21-FC48BCCD12FB}">
      <dgm:prSet/>
      <dgm:spPr/>
      <dgm:t>
        <a:bodyPr/>
        <a:lstStyle/>
        <a:p>
          <a:endParaRPr lang="zh-CN" altLang="en-US"/>
        </a:p>
      </dgm:t>
    </dgm:pt>
    <dgm:pt modelId="{E2A5D6EA-9F9E-430E-9CCE-5574F4038A77}">
      <dgm:prSet phldrT="[文本]"/>
      <dgm:spPr/>
      <dgm:t>
        <a:bodyPr/>
        <a:lstStyle/>
        <a:p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治超监管基本要求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2205CA-126E-439E-B338-7A851D9E7058}" type="parTrans" cxnId="{0A2E35C2-7327-4532-BEA9-62FB484C1D27}">
      <dgm:prSet/>
      <dgm:spPr/>
      <dgm:t>
        <a:bodyPr/>
        <a:lstStyle/>
        <a:p>
          <a:endParaRPr lang="zh-CN" altLang="en-US"/>
        </a:p>
      </dgm:t>
    </dgm:pt>
    <dgm:pt modelId="{CFF4F8D6-73CB-427A-955A-8E768E19E8C9}" type="sibTrans" cxnId="{0A2E35C2-7327-4532-BEA9-62FB484C1D27}">
      <dgm:prSet/>
      <dgm:spPr/>
      <dgm:t>
        <a:bodyPr/>
        <a:lstStyle/>
        <a:p>
          <a:endParaRPr lang="zh-CN" altLang="en-US"/>
        </a:p>
      </dgm:t>
    </dgm:pt>
    <dgm:pt modelId="{71A90673-5B9B-4573-9503-EBF6947E93E8}">
      <dgm:prSet phldrT="[文本]"/>
      <dgm:spPr/>
      <dgm:t>
        <a:bodyPr/>
        <a:lstStyle/>
        <a:p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治超信息服务基本要求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F2D3227-970E-44FB-B47B-C055FD7A6899}" type="parTrans" cxnId="{02DEE14D-627C-4E0B-8A74-B2D7D9EE02A2}">
      <dgm:prSet/>
      <dgm:spPr/>
      <dgm:t>
        <a:bodyPr/>
        <a:lstStyle/>
        <a:p>
          <a:endParaRPr lang="zh-CN" altLang="en-US"/>
        </a:p>
      </dgm:t>
    </dgm:pt>
    <dgm:pt modelId="{3F0B7505-1B85-472E-97AB-C89DCAAA6737}" type="sibTrans" cxnId="{02DEE14D-627C-4E0B-8A74-B2D7D9EE02A2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D902572-1BC5-4C22-8BEF-8E0CA2E0F462}" type="presOf" srcId="{D11E1C54-67B6-4AA2-A31A-4B0962B95BAC}" destId="{6D67FB07-6E1C-496F-BE6A-0964830E4A96}" srcOrd="0" destOrd="0" presId="urn:microsoft.com/office/officeart/2005/8/layout/list1"/>
    <dgm:cxn modelId="{802AEA52-472E-4A95-BE21-FC48BCCD12FB}" srcId="{FA59EA83-FAF2-40DD-9528-D912482BC308}" destId="{6E276A1F-090F-4553-8C05-1D9F79FE1FF7}" srcOrd="2" destOrd="0" parTransId="{84DC53DB-63E2-4728-9BFE-F711265DA647}" sibTransId="{4E981519-0986-47DB-BB53-31B3CBFE78CB}"/>
    <dgm:cxn modelId="{192BFD46-82D2-4D13-85FC-EC1C7C9A179B}" type="presOf" srcId="{9CBCF93C-17B7-4DA3-A024-4FA979CEF9E2}" destId="{BF970D1C-0E68-4F8B-8D64-28CD370E2FF2}" srcOrd="0" destOrd="1" presId="urn:microsoft.com/office/officeart/2005/8/layout/list1"/>
    <dgm:cxn modelId="{4981C3FC-31C7-4BA6-A242-983D3F696586}" type="presOf" srcId="{71A90673-5B9B-4573-9503-EBF6947E93E8}" destId="{BF970D1C-0E68-4F8B-8D64-28CD370E2FF2}" srcOrd="0" destOrd="4" presId="urn:microsoft.com/office/officeart/2005/8/layout/list1"/>
    <dgm:cxn modelId="{FF4AAE80-C239-4376-B982-AE0D3A7C87CC}" type="presOf" srcId="{FA59EA83-FAF2-40DD-9528-D912482BC308}" destId="{ED54F721-9507-41EA-899D-A2DDF8565AF8}" srcOrd="1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0A2E35C2-7327-4532-BEA9-62FB484C1D27}" srcId="{FA59EA83-FAF2-40DD-9528-D912482BC308}" destId="{E2A5D6EA-9F9E-430E-9CCE-5574F4038A77}" srcOrd="3" destOrd="0" parTransId="{3A2205CA-126E-439E-B338-7A851D9E7058}" sibTransId="{CFF4F8D6-73CB-427A-955A-8E768E19E8C9}"/>
    <dgm:cxn modelId="{02DEE14D-627C-4E0B-8A74-B2D7D9EE02A2}" srcId="{FA59EA83-FAF2-40DD-9528-D912482BC308}" destId="{71A90673-5B9B-4573-9503-EBF6947E93E8}" srcOrd="4" destOrd="0" parTransId="{5F2D3227-970E-44FB-B47B-C055FD7A6899}" sibTransId="{3F0B7505-1B85-472E-97AB-C89DCAAA6737}"/>
    <dgm:cxn modelId="{B747C70E-BF1D-411E-BBCF-BE8317397224}" srcId="{FA59EA83-FAF2-40DD-9528-D912482BC308}" destId="{9CBCF93C-17B7-4DA3-A024-4FA979CEF9E2}" srcOrd="1" destOrd="0" parTransId="{15589233-D0BE-453F-9AF2-4598A9039424}" sibTransId="{BB97523A-8618-46F9-95DD-27B64C9BB355}"/>
    <dgm:cxn modelId="{8BF71E54-7109-4DD5-9240-00565FABC214}" type="presOf" srcId="{EEB09D60-326C-4938-90D4-48E1C80A72B6}" destId="{BF970D1C-0E68-4F8B-8D64-28CD370E2FF2}" srcOrd="0" destOrd="0" presId="urn:microsoft.com/office/officeart/2005/8/layout/list1"/>
    <dgm:cxn modelId="{E537F297-E5FF-40D9-A65E-14DFEF8E5D24}" type="presOf" srcId="{FA59EA83-FAF2-40DD-9528-D912482BC308}" destId="{E623F0CF-8A2E-4654-82B8-EF9EBEA06EF3}" srcOrd="0" destOrd="0" presId="urn:microsoft.com/office/officeart/2005/8/layout/list1"/>
    <dgm:cxn modelId="{6187D7E5-CCD8-4599-AFBE-8AB117E3364D}" type="presOf" srcId="{6E276A1F-090F-4553-8C05-1D9F79FE1FF7}" destId="{BF970D1C-0E68-4F8B-8D64-28CD370E2FF2}" srcOrd="0" destOrd="2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59043443-3288-4845-803F-5F2F4C84F536}" type="presOf" srcId="{E2A5D6EA-9F9E-430E-9CCE-5574F4038A77}" destId="{BF970D1C-0E68-4F8B-8D64-28CD370E2FF2}" srcOrd="0" destOrd="3" presId="urn:microsoft.com/office/officeart/2005/8/layout/list1"/>
    <dgm:cxn modelId="{A91757D6-AC2D-421B-9C99-6CD8F6FCFF76}" type="presParOf" srcId="{6D67FB07-6E1C-496F-BE6A-0964830E4A96}" destId="{CC0EF750-9BDA-4A77-BC31-CAD1D86F9805}" srcOrd="0" destOrd="0" presId="urn:microsoft.com/office/officeart/2005/8/layout/list1"/>
    <dgm:cxn modelId="{F238A765-8CDE-4068-A9BE-05D0F80E22E6}" type="presParOf" srcId="{CC0EF750-9BDA-4A77-BC31-CAD1D86F9805}" destId="{E623F0CF-8A2E-4654-82B8-EF9EBEA06EF3}" srcOrd="0" destOrd="0" presId="urn:microsoft.com/office/officeart/2005/8/layout/list1"/>
    <dgm:cxn modelId="{144B22CD-C66E-4947-9CFE-B9DB588CF014}" type="presParOf" srcId="{CC0EF750-9BDA-4A77-BC31-CAD1D86F9805}" destId="{ED54F721-9507-41EA-899D-A2DDF8565AF8}" srcOrd="1" destOrd="0" presId="urn:microsoft.com/office/officeart/2005/8/layout/list1"/>
    <dgm:cxn modelId="{45680E66-403E-41FD-B551-C42BBDAFE972}" type="presParOf" srcId="{6D67FB07-6E1C-496F-BE6A-0964830E4A96}" destId="{33BA4265-599D-483C-BDB0-C53A52B6A8BC}" srcOrd="1" destOrd="0" presId="urn:microsoft.com/office/officeart/2005/8/layout/list1"/>
    <dgm:cxn modelId="{3F1F7B01-4AF2-48DE-83F2-F7960E8E57B8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应用架构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超限运输运行监管、违法超限运输执法管理、治超指挥调度管理、大件运输许可、治超综合分析评价</a:t>
          </a:r>
          <a:r>
            <a:rPr lang="en-US" alt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5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个系统，以及站级系统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80231EF4-60F9-417B-BA6B-EBCAE120FFAD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可以根据本省情况重新划分、合理部署，实现工程目标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0FCD8A9-7D79-492A-BB5C-E3CE4FF08E12}" type="parTrans" cxnId="{5EBE0425-A838-412F-8359-5D8162285064}">
      <dgm:prSet/>
      <dgm:spPr/>
      <dgm:t>
        <a:bodyPr/>
        <a:lstStyle/>
        <a:p>
          <a:endParaRPr lang="zh-CN" altLang="en-US"/>
        </a:p>
      </dgm:t>
    </dgm:pt>
    <dgm:pt modelId="{67DB7B76-F7B9-4701-9383-E6DD1F35CE68}" type="sibTrans" cxnId="{5EBE0425-A838-412F-8359-5D8162285064}">
      <dgm:prSet/>
      <dgm:spPr/>
      <dgm:t>
        <a:bodyPr/>
        <a:lstStyle/>
        <a:p>
          <a:endParaRPr lang="zh-CN" altLang="en-US"/>
        </a:p>
      </dgm:t>
    </dgm:pt>
    <dgm:pt modelId="{372ED60B-E77E-491F-A376-90DC98B0F89F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数据架构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3AD0BCD-9DF9-406E-B492-316BB8CDB66B}" type="parTrans" cxnId="{FE74CA64-DBFD-4C65-9396-258B88A1A398}">
      <dgm:prSet/>
      <dgm:spPr/>
      <dgm:t>
        <a:bodyPr/>
        <a:lstStyle/>
        <a:p>
          <a:endParaRPr lang="zh-CN" altLang="en-US"/>
        </a:p>
      </dgm:t>
    </dgm:pt>
    <dgm:pt modelId="{63921192-1664-472D-8108-2C9A8CFEEBFD}" type="sibTrans" cxnId="{FE74CA64-DBFD-4C65-9396-258B88A1A398}">
      <dgm:prSet/>
      <dgm:spPr/>
      <dgm:t>
        <a:bodyPr/>
        <a:lstStyle/>
        <a:p>
          <a:endParaRPr lang="zh-CN" altLang="en-US"/>
        </a:p>
      </dgm:t>
    </dgm:pt>
    <dgm:pt modelId="{A44AFE74-350E-485D-9F31-C73CE5F4553C}">
      <dgm:prSet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整合交通系统内信息资源，推进其它部门的信息交换共享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69653E5-789F-42B0-9B61-6DBA42BACB4F}" type="parTrans" cxnId="{B0E47311-85A6-49AB-9853-B610E5F5E214}">
      <dgm:prSet/>
      <dgm:spPr/>
      <dgm:t>
        <a:bodyPr/>
        <a:lstStyle/>
        <a:p>
          <a:endParaRPr lang="zh-CN" altLang="en-US"/>
        </a:p>
      </dgm:t>
    </dgm:pt>
    <dgm:pt modelId="{4054BD1B-E028-417F-8665-1866421C1E0C}" type="sibTrans" cxnId="{B0E47311-85A6-49AB-9853-B610E5F5E214}">
      <dgm:prSet/>
      <dgm:spPr/>
      <dgm:t>
        <a:bodyPr/>
        <a:lstStyle/>
        <a:p>
          <a:endParaRPr lang="zh-CN" altLang="en-US"/>
        </a:p>
      </dgm:t>
    </dgm:pt>
    <dgm:pt modelId="{42CC2BE3-EF52-413E-9E47-5D039BE7472B}">
      <dgm:prSet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部省、省域间的信息交换通过部省系统对接实现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E62D281-BA56-4B20-A776-1CBF65BE96D4}" type="parTrans" cxnId="{26872B42-8715-442C-99C7-2820CFD1E7B1}">
      <dgm:prSet/>
      <dgm:spPr/>
      <dgm:t>
        <a:bodyPr/>
        <a:lstStyle/>
        <a:p>
          <a:endParaRPr lang="zh-CN" altLang="en-US"/>
        </a:p>
      </dgm:t>
    </dgm:pt>
    <dgm:pt modelId="{C58DD693-1E60-4275-BB0A-7F0754D171F3}" type="sibTrans" cxnId="{26872B42-8715-442C-99C7-2820CFD1E7B1}">
      <dgm:prSet/>
      <dgm:spPr/>
      <dgm:t>
        <a:bodyPr/>
        <a:lstStyle/>
        <a:p>
          <a:endParaRPr lang="zh-CN" altLang="en-US"/>
        </a:p>
      </dgm:t>
    </dgm:pt>
    <dgm:pt modelId="{DA444D1E-ED43-495D-9E6C-F83F2B2B993E}">
      <dgm:prSet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技术架构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F2B93D4-9B1D-426D-82ED-DF298475A409}" type="parTrans" cxnId="{7A73703E-5388-40EE-AA44-8B2D808C3044}">
      <dgm:prSet/>
      <dgm:spPr/>
      <dgm:t>
        <a:bodyPr/>
        <a:lstStyle/>
        <a:p>
          <a:endParaRPr lang="zh-CN" altLang="en-US"/>
        </a:p>
      </dgm:t>
    </dgm:pt>
    <dgm:pt modelId="{CC9F551F-25C0-405D-BF68-349814059491}" type="sibTrans" cxnId="{7A73703E-5388-40EE-AA44-8B2D808C3044}">
      <dgm:prSet/>
      <dgm:spPr/>
      <dgm:t>
        <a:bodyPr/>
        <a:lstStyle/>
        <a:p>
          <a:endParaRPr lang="zh-CN" altLang="en-US"/>
        </a:p>
      </dgm:t>
    </dgm:pt>
    <dgm:pt modelId="{4C67D190-31E1-4CA3-BF37-022815B0550C}">
      <dgm:prSet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各地信息化规划的总体要求下统筹考虑，等保不低于二级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769177B-38C9-4DE3-AFB7-64CAF6F1DC46}" type="parTrans" cxnId="{A1CFD6DB-C4A9-4E7B-A172-11AB2F6A4687}">
      <dgm:prSet/>
      <dgm:spPr/>
      <dgm:t>
        <a:bodyPr/>
        <a:lstStyle/>
        <a:p>
          <a:endParaRPr lang="zh-CN" altLang="en-US"/>
        </a:p>
      </dgm:t>
    </dgm:pt>
    <dgm:pt modelId="{FA674447-3634-45F0-B4FF-DA56A3477AF3}" type="sibTrans" cxnId="{A1CFD6DB-C4A9-4E7B-A172-11AB2F6A4687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3" custScaleY="12633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34BF47-3C7C-4308-8767-CA03116AE852}" type="pres">
      <dgm:prSet presAssocID="{2CA84F63-0763-4EC4-9032-D8B75B4992B1}" presName="spaceBetweenRectangles" presStyleCnt="0"/>
      <dgm:spPr/>
    </dgm:pt>
    <dgm:pt modelId="{A2534410-FC12-41D1-BA2A-74696C65BA54}" type="pres">
      <dgm:prSet presAssocID="{372ED60B-E77E-491F-A376-90DC98B0F89F}" presName="parentLin" presStyleCnt="0"/>
      <dgm:spPr/>
    </dgm:pt>
    <dgm:pt modelId="{8A4E168E-D89F-4CF3-8CE3-1A870EB5F451}" type="pres">
      <dgm:prSet presAssocID="{372ED60B-E77E-491F-A376-90DC98B0F89F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A971B1AB-792B-4291-BD29-F8609A0F2BC6}" type="pres">
      <dgm:prSet presAssocID="{372ED60B-E77E-491F-A376-90DC98B0F8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5175EA-435B-451B-BC49-E45303DD4EF8}" type="pres">
      <dgm:prSet presAssocID="{372ED60B-E77E-491F-A376-90DC98B0F89F}" presName="negativeSpace" presStyleCnt="0"/>
      <dgm:spPr/>
    </dgm:pt>
    <dgm:pt modelId="{21731C37-1ECB-4BC7-A8B9-BE79D9E348A2}" type="pres">
      <dgm:prSet presAssocID="{372ED60B-E77E-491F-A376-90DC98B0F89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2D9763-27DF-4FE6-9A04-31609475FDF9}" type="pres">
      <dgm:prSet presAssocID="{63921192-1664-472D-8108-2C9A8CFEEBFD}" presName="spaceBetweenRectangles" presStyleCnt="0"/>
      <dgm:spPr/>
    </dgm:pt>
    <dgm:pt modelId="{7978377F-C022-4A01-9885-9FDE10C8A970}" type="pres">
      <dgm:prSet presAssocID="{DA444D1E-ED43-495D-9E6C-F83F2B2B993E}" presName="parentLin" presStyleCnt="0"/>
      <dgm:spPr/>
    </dgm:pt>
    <dgm:pt modelId="{A351722C-1B4B-48E8-AFFF-912C8F98D8E3}" type="pres">
      <dgm:prSet presAssocID="{DA444D1E-ED43-495D-9E6C-F83F2B2B993E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24DEEA78-2A18-4C25-A956-B8D2B1EC0BA8}" type="pres">
      <dgm:prSet presAssocID="{DA444D1E-ED43-495D-9E6C-F83F2B2B993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1168FF-5DD6-45EC-B7D3-C946612B8644}" type="pres">
      <dgm:prSet presAssocID="{DA444D1E-ED43-495D-9E6C-F83F2B2B993E}" presName="negativeSpace" presStyleCnt="0"/>
      <dgm:spPr/>
    </dgm:pt>
    <dgm:pt modelId="{016D83ED-1FBD-45AA-A930-C5EA8874D4C6}" type="pres">
      <dgm:prSet presAssocID="{DA444D1E-ED43-495D-9E6C-F83F2B2B993E}" presName="childText" presStyleLbl="conFgAcc1" presStyleIdx="2" presStyleCnt="3" custLinFactNeighborX="-398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6872B42-8715-442C-99C7-2820CFD1E7B1}" srcId="{372ED60B-E77E-491F-A376-90DC98B0F89F}" destId="{42CC2BE3-EF52-413E-9E47-5D039BE7472B}" srcOrd="1" destOrd="0" parTransId="{4E62D281-BA56-4B20-A776-1CBF65BE96D4}" sibTransId="{C58DD693-1E60-4275-BB0A-7F0754D171F3}"/>
    <dgm:cxn modelId="{36F208D5-9E77-4CE6-B300-FF034A85BCDC}" type="presOf" srcId="{EEB09D60-326C-4938-90D4-48E1C80A72B6}" destId="{BF970D1C-0E68-4F8B-8D64-28CD370E2FF2}" srcOrd="0" destOrd="0" presId="urn:microsoft.com/office/officeart/2005/8/layout/list1"/>
    <dgm:cxn modelId="{93D3C658-6DA0-4510-9CF1-C19E47D585F3}" type="presOf" srcId="{42CC2BE3-EF52-413E-9E47-5D039BE7472B}" destId="{21731C37-1ECB-4BC7-A8B9-BE79D9E348A2}" srcOrd="0" destOrd="1" presId="urn:microsoft.com/office/officeart/2005/8/layout/list1"/>
    <dgm:cxn modelId="{70224D3B-DCDF-4973-870F-D9CBC1B31E13}" type="presOf" srcId="{A44AFE74-350E-485D-9F31-C73CE5F4553C}" destId="{21731C37-1ECB-4BC7-A8B9-BE79D9E348A2}" srcOrd="0" destOrd="0" presId="urn:microsoft.com/office/officeart/2005/8/layout/list1"/>
    <dgm:cxn modelId="{73C79931-2D8F-4CDE-AB75-FC64390F44E0}" type="presOf" srcId="{372ED60B-E77E-491F-A376-90DC98B0F89F}" destId="{A971B1AB-792B-4291-BD29-F8609A0F2BC6}" srcOrd="1" destOrd="0" presId="urn:microsoft.com/office/officeart/2005/8/layout/list1"/>
    <dgm:cxn modelId="{60D4FF32-946D-4ED8-8C49-33083E07345B}" type="presOf" srcId="{FA59EA83-FAF2-40DD-9528-D912482BC308}" destId="{E623F0CF-8A2E-4654-82B8-EF9EBEA06EF3}" srcOrd="0" destOrd="0" presId="urn:microsoft.com/office/officeart/2005/8/layout/list1"/>
    <dgm:cxn modelId="{6BDBE96F-8B5E-4814-9B3C-3D97820EAA00}" type="presOf" srcId="{FA59EA83-FAF2-40DD-9528-D912482BC308}" destId="{ED54F721-9507-41EA-899D-A2DDF8565AF8}" srcOrd="1" destOrd="0" presId="urn:microsoft.com/office/officeart/2005/8/layout/list1"/>
    <dgm:cxn modelId="{7A73703E-5388-40EE-AA44-8B2D808C3044}" srcId="{D11E1C54-67B6-4AA2-A31A-4B0962B95BAC}" destId="{DA444D1E-ED43-495D-9E6C-F83F2B2B993E}" srcOrd="2" destOrd="0" parTransId="{CF2B93D4-9B1D-426D-82ED-DF298475A409}" sibTransId="{CC9F551F-25C0-405D-BF68-349814059491}"/>
    <dgm:cxn modelId="{F7EA5466-D4A8-4E58-B7EB-AEF52B34A3BB}" type="presOf" srcId="{372ED60B-E77E-491F-A376-90DC98B0F89F}" destId="{8A4E168E-D89F-4CF3-8CE3-1A870EB5F451}" srcOrd="0" destOrd="0" presId="urn:microsoft.com/office/officeart/2005/8/layout/list1"/>
    <dgm:cxn modelId="{D2461421-D422-4307-9914-F2FA7D9AAA55}" type="presOf" srcId="{DA444D1E-ED43-495D-9E6C-F83F2B2B993E}" destId="{A351722C-1B4B-48E8-AFFF-912C8F98D8E3}" srcOrd="0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A6AB1A70-750D-4C98-B620-C5D55CD7D73F}" type="presOf" srcId="{DA444D1E-ED43-495D-9E6C-F83F2B2B993E}" destId="{24DEEA78-2A18-4C25-A956-B8D2B1EC0BA8}" srcOrd="1" destOrd="0" presId="urn:microsoft.com/office/officeart/2005/8/layout/list1"/>
    <dgm:cxn modelId="{A1CFD6DB-C4A9-4E7B-A172-11AB2F6A4687}" srcId="{DA444D1E-ED43-495D-9E6C-F83F2B2B993E}" destId="{4C67D190-31E1-4CA3-BF37-022815B0550C}" srcOrd="0" destOrd="0" parTransId="{3769177B-38C9-4DE3-AFB7-64CAF6F1DC46}" sibTransId="{FA674447-3634-45F0-B4FF-DA56A3477AF3}"/>
    <dgm:cxn modelId="{FE74CA64-DBFD-4C65-9396-258B88A1A398}" srcId="{D11E1C54-67B6-4AA2-A31A-4B0962B95BAC}" destId="{372ED60B-E77E-491F-A376-90DC98B0F89F}" srcOrd="1" destOrd="0" parTransId="{A3AD0BCD-9DF9-406E-B492-316BB8CDB66B}" sibTransId="{63921192-1664-472D-8108-2C9A8CFEEBFD}"/>
    <dgm:cxn modelId="{B0E47311-85A6-49AB-9853-B610E5F5E214}" srcId="{372ED60B-E77E-491F-A376-90DC98B0F89F}" destId="{A44AFE74-350E-485D-9F31-C73CE5F4553C}" srcOrd="0" destOrd="0" parTransId="{069653E5-789F-42B0-9B61-6DBA42BACB4F}" sibTransId="{4054BD1B-E028-417F-8665-1866421C1E0C}"/>
    <dgm:cxn modelId="{8B81C5F2-7631-471D-B5F9-DFBE1016C26A}" type="presOf" srcId="{D11E1C54-67B6-4AA2-A31A-4B0962B95BAC}" destId="{6D67FB07-6E1C-496F-BE6A-0964830E4A96}" srcOrd="0" destOrd="0" presId="urn:microsoft.com/office/officeart/2005/8/layout/list1"/>
    <dgm:cxn modelId="{40D806D1-FADF-410E-A1CA-A7DBF7C951E9}" type="presOf" srcId="{80231EF4-60F9-417B-BA6B-EBCAE120FFAD}" destId="{BF970D1C-0E68-4F8B-8D64-28CD370E2FF2}" srcOrd="0" destOrd="1" presId="urn:microsoft.com/office/officeart/2005/8/layout/list1"/>
    <dgm:cxn modelId="{C1B0C7C5-FEE4-47AD-B16E-3E0653F5A11C}" type="presOf" srcId="{4C67D190-31E1-4CA3-BF37-022815B0550C}" destId="{016D83ED-1FBD-45AA-A930-C5EA8874D4C6}" srcOrd="0" destOrd="0" presId="urn:microsoft.com/office/officeart/2005/8/layout/list1"/>
    <dgm:cxn modelId="{5EBE0425-A838-412F-8359-5D8162285064}" srcId="{FA59EA83-FAF2-40DD-9528-D912482BC308}" destId="{80231EF4-60F9-417B-BA6B-EBCAE120FFAD}" srcOrd="1" destOrd="0" parTransId="{60FCD8A9-7D79-492A-BB5C-E3CE4FF08E12}" sibTransId="{67DB7B76-F7B9-4701-9383-E6DD1F35CE68}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D1245756-DD43-4E29-89CA-9BC1553B00C0}" type="presParOf" srcId="{6D67FB07-6E1C-496F-BE6A-0964830E4A96}" destId="{CC0EF750-9BDA-4A77-BC31-CAD1D86F9805}" srcOrd="0" destOrd="0" presId="urn:microsoft.com/office/officeart/2005/8/layout/list1"/>
    <dgm:cxn modelId="{C535148A-9015-4F9A-A59F-B756987667DE}" type="presParOf" srcId="{CC0EF750-9BDA-4A77-BC31-CAD1D86F9805}" destId="{E623F0CF-8A2E-4654-82B8-EF9EBEA06EF3}" srcOrd="0" destOrd="0" presId="urn:microsoft.com/office/officeart/2005/8/layout/list1"/>
    <dgm:cxn modelId="{92E3060A-6BFF-47EC-87CB-98526CBD044C}" type="presParOf" srcId="{CC0EF750-9BDA-4A77-BC31-CAD1D86F9805}" destId="{ED54F721-9507-41EA-899D-A2DDF8565AF8}" srcOrd="1" destOrd="0" presId="urn:microsoft.com/office/officeart/2005/8/layout/list1"/>
    <dgm:cxn modelId="{E76A64B8-D819-450B-A7C0-BD605D089170}" type="presParOf" srcId="{6D67FB07-6E1C-496F-BE6A-0964830E4A96}" destId="{33BA4265-599D-483C-BDB0-C53A52B6A8BC}" srcOrd="1" destOrd="0" presId="urn:microsoft.com/office/officeart/2005/8/layout/list1"/>
    <dgm:cxn modelId="{EEE4CBA8-D8E0-4313-B0D6-E625CD82252C}" type="presParOf" srcId="{6D67FB07-6E1C-496F-BE6A-0964830E4A96}" destId="{BF970D1C-0E68-4F8B-8D64-28CD370E2FF2}" srcOrd="2" destOrd="0" presId="urn:microsoft.com/office/officeart/2005/8/layout/list1"/>
    <dgm:cxn modelId="{16C1470E-9F0E-4D67-B69B-D92E3FEF4E16}" type="presParOf" srcId="{6D67FB07-6E1C-496F-BE6A-0964830E4A96}" destId="{DB34BF47-3C7C-4308-8767-CA03116AE852}" srcOrd="3" destOrd="0" presId="urn:microsoft.com/office/officeart/2005/8/layout/list1"/>
    <dgm:cxn modelId="{784D4F7F-8E5E-4ADD-AE20-362CA10FC4D5}" type="presParOf" srcId="{6D67FB07-6E1C-496F-BE6A-0964830E4A96}" destId="{A2534410-FC12-41D1-BA2A-74696C65BA54}" srcOrd="4" destOrd="0" presId="urn:microsoft.com/office/officeart/2005/8/layout/list1"/>
    <dgm:cxn modelId="{EFEB154F-38EE-4ADC-8F58-810BFEB64D60}" type="presParOf" srcId="{A2534410-FC12-41D1-BA2A-74696C65BA54}" destId="{8A4E168E-D89F-4CF3-8CE3-1A870EB5F451}" srcOrd="0" destOrd="0" presId="urn:microsoft.com/office/officeart/2005/8/layout/list1"/>
    <dgm:cxn modelId="{64B42C29-7E9D-4F03-917A-9C3B5E64DAC5}" type="presParOf" srcId="{A2534410-FC12-41D1-BA2A-74696C65BA54}" destId="{A971B1AB-792B-4291-BD29-F8609A0F2BC6}" srcOrd="1" destOrd="0" presId="urn:microsoft.com/office/officeart/2005/8/layout/list1"/>
    <dgm:cxn modelId="{2096506B-C0C0-46E6-AA64-11AAC10C9DB7}" type="presParOf" srcId="{6D67FB07-6E1C-496F-BE6A-0964830E4A96}" destId="{155175EA-435B-451B-BC49-E45303DD4EF8}" srcOrd="5" destOrd="0" presId="urn:microsoft.com/office/officeart/2005/8/layout/list1"/>
    <dgm:cxn modelId="{FBDA0D07-6F5E-400D-9BEE-D67A1684A137}" type="presParOf" srcId="{6D67FB07-6E1C-496F-BE6A-0964830E4A96}" destId="{21731C37-1ECB-4BC7-A8B9-BE79D9E348A2}" srcOrd="6" destOrd="0" presId="urn:microsoft.com/office/officeart/2005/8/layout/list1"/>
    <dgm:cxn modelId="{D6E7DC6C-53D5-4A92-948A-67F2012A6626}" type="presParOf" srcId="{6D67FB07-6E1C-496F-BE6A-0964830E4A96}" destId="{FB2D9763-27DF-4FE6-9A04-31609475FDF9}" srcOrd="7" destOrd="0" presId="urn:microsoft.com/office/officeart/2005/8/layout/list1"/>
    <dgm:cxn modelId="{B1926391-D6E9-4114-B352-CBDFFE5A6777}" type="presParOf" srcId="{6D67FB07-6E1C-496F-BE6A-0964830E4A96}" destId="{7978377F-C022-4A01-9885-9FDE10C8A970}" srcOrd="8" destOrd="0" presId="urn:microsoft.com/office/officeart/2005/8/layout/list1"/>
    <dgm:cxn modelId="{E6DD44FD-E966-4D1F-84F7-FA43BE870F8B}" type="presParOf" srcId="{7978377F-C022-4A01-9885-9FDE10C8A970}" destId="{A351722C-1B4B-48E8-AFFF-912C8F98D8E3}" srcOrd="0" destOrd="0" presId="urn:microsoft.com/office/officeart/2005/8/layout/list1"/>
    <dgm:cxn modelId="{3BE67226-7299-4F48-9976-8CDD54447A24}" type="presParOf" srcId="{7978377F-C022-4A01-9885-9FDE10C8A970}" destId="{24DEEA78-2A18-4C25-A956-B8D2B1EC0BA8}" srcOrd="1" destOrd="0" presId="urn:microsoft.com/office/officeart/2005/8/layout/list1"/>
    <dgm:cxn modelId="{4123654E-C590-4406-AF32-5EC631C9BFD5}" type="presParOf" srcId="{6D67FB07-6E1C-496F-BE6A-0964830E4A96}" destId="{F91168FF-5DD6-45EC-B7D3-C946612B8644}" srcOrd="9" destOrd="0" presId="urn:microsoft.com/office/officeart/2005/8/layout/list1"/>
    <dgm:cxn modelId="{DE884F31-A35B-4131-8BFA-4DEAD4C0A273}" type="presParOf" srcId="{6D67FB07-6E1C-496F-BE6A-0964830E4A96}" destId="{016D83ED-1FBD-45AA-A930-C5EA8874D4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032F84B-BA20-467E-9C48-96438332F09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6D45D22-1500-4BFD-8300-E06C7F81C126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违法超限运输执法管理</a:t>
          </a:r>
        </a:p>
      </dgm:t>
    </dgm:pt>
    <dgm:pt modelId="{06F484E2-4FBC-45CC-809A-60C0644A3785}" type="parTrans" cxnId="{69258F56-BFAF-4522-B58E-3C0F817DD861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F64E660-E268-41A7-BC15-362BD8D6AD74}" type="sibTrans" cxnId="{69258F56-BFAF-4522-B58E-3C0F817DD861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6643810-E23E-4BA1-A0D2-FF1019F6B4B4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3.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治超指挥调度管理</a:t>
          </a:r>
        </a:p>
      </dgm:t>
    </dgm:pt>
    <dgm:pt modelId="{16FCE681-F835-47AD-9A44-FAF6EC8EDA1F}" type="parTrans" cxnId="{8F68E09D-77E1-42F9-9B0D-FF25D5C8EF62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2FFBCBE-9666-41EA-99B6-CDEA856DFFB4}" type="sibTrans" cxnId="{8F68E09D-77E1-42F9-9B0D-FF25D5C8EF62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123DBA5-1616-48DA-A7C4-3F74DA450C6F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4.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大件运输许可系统（升级）</a:t>
          </a:r>
        </a:p>
      </dgm:t>
    </dgm:pt>
    <dgm:pt modelId="{565DB64A-980A-4B5F-85AB-EA68E9498A29}" type="parTrans" cxnId="{86F14512-234D-4CCD-A5F2-60F24023C36D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4FE41CC-5264-449D-B7DC-3654434A9774}" type="sibTrans" cxnId="{86F14512-234D-4CCD-A5F2-60F24023C36D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0F781B-1F26-4491-B1FA-A7B2F138D4C9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5.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治超综合分析评价</a:t>
          </a:r>
        </a:p>
      </dgm:t>
    </dgm:pt>
    <dgm:pt modelId="{B7015E0C-C85B-4B71-82AA-32BF231996D7}" type="parTrans" cxnId="{C2317502-B454-4509-B11E-C25D55015C8D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ECE4ED1-75BE-4ED3-BADC-0C2FBA2E4CEB}" type="sibTrans" cxnId="{C2317502-B454-4509-B11E-C25D55015C8D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D151AE3-6022-44F5-B5CA-35925F15E55D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超限运输运行监管</a:t>
          </a:r>
        </a:p>
      </dgm:t>
    </dgm:pt>
    <dgm:pt modelId="{ABED436E-440B-473B-B3CE-700B9B5438CD}" type="parTrans" cxnId="{1A95798C-B056-442F-9BA4-6C0FCBAC4033}">
      <dgm:prSet/>
      <dgm:spPr/>
      <dgm:t>
        <a:bodyPr/>
        <a:lstStyle/>
        <a:p>
          <a:pPr algn="l"/>
          <a:endParaRPr lang="zh-CN" altLang="en-US"/>
        </a:p>
      </dgm:t>
    </dgm:pt>
    <dgm:pt modelId="{CCC53EF6-B10D-414B-80E6-25D086D9048A}" type="sibTrans" cxnId="{1A95798C-B056-442F-9BA4-6C0FCBAC4033}">
      <dgm:prSet/>
      <dgm:spPr/>
      <dgm:t>
        <a:bodyPr/>
        <a:lstStyle/>
        <a:p>
          <a:pPr algn="l"/>
          <a:endParaRPr lang="zh-CN" altLang="en-US"/>
        </a:p>
      </dgm:t>
    </dgm:pt>
    <dgm:pt modelId="{A6CD2C35-38B4-46D3-B2E0-32C71DB79F3F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6.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站级系统</a:t>
          </a:r>
        </a:p>
      </dgm:t>
    </dgm:pt>
    <dgm:pt modelId="{BD9ED0E1-AEA9-4690-BD97-F3972B3953CB}" type="parTrans" cxnId="{2E599E99-0F07-4A07-8D29-B850FB8CAE2D}">
      <dgm:prSet/>
      <dgm:spPr/>
      <dgm:t>
        <a:bodyPr/>
        <a:lstStyle/>
        <a:p>
          <a:endParaRPr lang="zh-CN" altLang="en-US"/>
        </a:p>
      </dgm:t>
    </dgm:pt>
    <dgm:pt modelId="{ED38AF13-A261-4B90-AF00-9FA856C385A6}" type="sibTrans" cxnId="{2E599E99-0F07-4A07-8D29-B850FB8CAE2D}">
      <dgm:prSet/>
      <dgm:spPr/>
      <dgm:t>
        <a:bodyPr/>
        <a:lstStyle/>
        <a:p>
          <a:endParaRPr lang="zh-CN" altLang="en-US"/>
        </a:p>
      </dgm:t>
    </dgm:pt>
    <dgm:pt modelId="{F5E36C2D-35BC-44D5-AF98-C486AF2B5884}" type="pres">
      <dgm:prSet presAssocID="{D032F84B-BA20-467E-9C48-96438332F0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2302378-EA4D-4A08-BF44-E36DC69C8474}" type="pres">
      <dgm:prSet presAssocID="{4D151AE3-6022-44F5-B5CA-35925F15E55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E6D829-BC6D-4C8E-A805-87A648E50E48}" type="pres">
      <dgm:prSet presAssocID="{CCC53EF6-B10D-414B-80E6-25D086D9048A}" presName="spacer" presStyleCnt="0"/>
      <dgm:spPr/>
    </dgm:pt>
    <dgm:pt modelId="{8A210C98-7BEE-4F00-AF99-EEF36CDDF935}" type="pres">
      <dgm:prSet presAssocID="{96D45D22-1500-4BFD-8300-E06C7F81C12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F1EE6C-CB7F-474C-AAD3-11AB69B56671}" type="pres">
      <dgm:prSet presAssocID="{1F64E660-E268-41A7-BC15-362BD8D6AD74}" presName="spacer" presStyleCnt="0"/>
      <dgm:spPr/>
    </dgm:pt>
    <dgm:pt modelId="{945F3C9E-F01D-4830-9CAD-C683A7988F5A}" type="pres">
      <dgm:prSet presAssocID="{E6643810-E23E-4BA1-A0D2-FF1019F6B4B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CE71D0-804B-48B5-BFE5-53CCCB9E2510}" type="pres">
      <dgm:prSet presAssocID="{C2FFBCBE-9666-41EA-99B6-CDEA856DFFB4}" presName="spacer" presStyleCnt="0"/>
      <dgm:spPr/>
    </dgm:pt>
    <dgm:pt modelId="{6FD02B0F-F541-4183-84D9-91F86BB689E8}" type="pres">
      <dgm:prSet presAssocID="{9123DBA5-1616-48DA-A7C4-3F74DA450C6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4B59F9-F623-4B1C-8EBE-B1AC6E02F615}" type="pres">
      <dgm:prSet presAssocID="{44FE41CC-5264-449D-B7DC-3654434A9774}" presName="spacer" presStyleCnt="0"/>
      <dgm:spPr/>
    </dgm:pt>
    <dgm:pt modelId="{462BE741-2FFA-4BA4-9865-B02CDEED5759}" type="pres">
      <dgm:prSet presAssocID="{670F781B-1F26-4491-B1FA-A7B2F138D4C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4D268D-8ED9-46A6-8900-85CBD4A0EC51}" type="pres">
      <dgm:prSet presAssocID="{DECE4ED1-75BE-4ED3-BADC-0C2FBA2E4CEB}" presName="spacer" presStyleCnt="0"/>
      <dgm:spPr/>
    </dgm:pt>
    <dgm:pt modelId="{7DCA0A78-FF99-4FF2-90A1-57022B8C2BB7}" type="pres">
      <dgm:prSet presAssocID="{A6CD2C35-38B4-46D3-B2E0-32C71DB79F3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2317502-B454-4509-B11E-C25D55015C8D}" srcId="{D032F84B-BA20-467E-9C48-96438332F096}" destId="{670F781B-1F26-4491-B1FA-A7B2F138D4C9}" srcOrd="4" destOrd="0" parTransId="{B7015E0C-C85B-4B71-82AA-32BF231996D7}" sibTransId="{DECE4ED1-75BE-4ED3-BADC-0C2FBA2E4CEB}"/>
    <dgm:cxn modelId="{69258F56-BFAF-4522-B58E-3C0F817DD861}" srcId="{D032F84B-BA20-467E-9C48-96438332F096}" destId="{96D45D22-1500-4BFD-8300-E06C7F81C126}" srcOrd="1" destOrd="0" parTransId="{06F484E2-4FBC-45CC-809A-60C0644A3785}" sibTransId="{1F64E660-E268-41A7-BC15-362BD8D6AD74}"/>
    <dgm:cxn modelId="{8F68E09D-77E1-42F9-9B0D-FF25D5C8EF62}" srcId="{D032F84B-BA20-467E-9C48-96438332F096}" destId="{E6643810-E23E-4BA1-A0D2-FF1019F6B4B4}" srcOrd="2" destOrd="0" parTransId="{16FCE681-F835-47AD-9A44-FAF6EC8EDA1F}" sibTransId="{C2FFBCBE-9666-41EA-99B6-CDEA856DFFB4}"/>
    <dgm:cxn modelId="{EBFBCE8F-8B7F-49FA-B446-95FFCEA64556}" type="presOf" srcId="{D032F84B-BA20-467E-9C48-96438332F096}" destId="{F5E36C2D-35BC-44D5-AF98-C486AF2B5884}" srcOrd="0" destOrd="0" presId="urn:microsoft.com/office/officeart/2005/8/layout/vList2"/>
    <dgm:cxn modelId="{BAB6BC7B-2CCD-4F8E-935C-C5C4FC50D350}" type="presOf" srcId="{96D45D22-1500-4BFD-8300-E06C7F81C126}" destId="{8A210C98-7BEE-4F00-AF99-EEF36CDDF935}" srcOrd="0" destOrd="0" presId="urn:microsoft.com/office/officeart/2005/8/layout/vList2"/>
    <dgm:cxn modelId="{7185E41F-A5A1-4279-A1F0-B2A2F3AB44AB}" type="presOf" srcId="{670F781B-1F26-4491-B1FA-A7B2F138D4C9}" destId="{462BE741-2FFA-4BA4-9865-B02CDEED5759}" srcOrd="0" destOrd="0" presId="urn:microsoft.com/office/officeart/2005/8/layout/vList2"/>
    <dgm:cxn modelId="{81FB420E-E5CC-4EB0-84D7-283C18973B0E}" type="presOf" srcId="{4D151AE3-6022-44F5-B5CA-35925F15E55D}" destId="{12302378-EA4D-4A08-BF44-E36DC69C8474}" srcOrd="0" destOrd="0" presId="urn:microsoft.com/office/officeart/2005/8/layout/vList2"/>
    <dgm:cxn modelId="{F40F6289-EFA7-41C2-8C8A-6611A3F52E17}" type="presOf" srcId="{A6CD2C35-38B4-46D3-B2E0-32C71DB79F3F}" destId="{7DCA0A78-FF99-4FF2-90A1-57022B8C2BB7}" srcOrd="0" destOrd="0" presId="urn:microsoft.com/office/officeart/2005/8/layout/vList2"/>
    <dgm:cxn modelId="{1A95798C-B056-442F-9BA4-6C0FCBAC4033}" srcId="{D032F84B-BA20-467E-9C48-96438332F096}" destId="{4D151AE3-6022-44F5-B5CA-35925F15E55D}" srcOrd="0" destOrd="0" parTransId="{ABED436E-440B-473B-B3CE-700B9B5438CD}" sibTransId="{CCC53EF6-B10D-414B-80E6-25D086D9048A}"/>
    <dgm:cxn modelId="{86F14512-234D-4CCD-A5F2-60F24023C36D}" srcId="{D032F84B-BA20-467E-9C48-96438332F096}" destId="{9123DBA5-1616-48DA-A7C4-3F74DA450C6F}" srcOrd="3" destOrd="0" parTransId="{565DB64A-980A-4B5F-85AB-EA68E9498A29}" sibTransId="{44FE41CC-5264-449D-B7DC-3654434A9774}"/>
    <dgm:cxn modelId="{5B99F1CE-2C2D-4217-BC18-96E8836FC78C}" type="presOf" srcId="{9123DBA5-1616-48DA-A7C4-3F74DA450C6F}" destId="{6FD02B0F-F541-4183-84D9-91F86BB689E8}" srcOrd="0" destOrd="0" presId="urn:microsoft.com/office/officeart/2005/8/layout/vList2"/>
    <dgm:cxn modelId="{B7963D24-910B-4732-96EC-E1176DA79ABF}" type="presOf" srcId="{E6643810-E23E-4BA1-A0D2-FF1019F6B4B4}" destId="{945F3C9E-F01D-4830-9CAD-C683A7988F5A}" srcOrd="0" destOrd="0" presId="urn:microsoft.com/office/officeart/2005/8/layout/vList2"/>
    <dgm:cxn modelId="{2E599E99-0F07-4A07-8D29-B850FB8CAE2D}" srcId="{D032F84B-BA20-467E-9C48-96438332F096}" destId="{A6CD2C35-38B4-46D3-B2E0-32C71DB79F3F}" srcOrd="5" destOrd="0" parTransId="{BD9ED0E1-AEA9-4690-BD97-F3972B3953CB}" sibTransId="{ED38AF13-A261-4B90-AF00-9FA856C385A6}"/>
    <dgm:cxn modelId="{7E6A1198-CA95-45D1-BE44-73625A0E5ECE}" type="presParOf" srcId="{F5E36C2D-35BC-44D5-AF98-C486AF2B5884}" destId="{12302378-EA4D-4A08-BF44-E36DC69C8474}" srcOrd="0" destOrd="0" presId="urn:microsoft.com/office/officeart/2005/8/layout/vList2"/>
    <dgm:cxn modelId="{6653996F-6AEC-4F20-A9A0-83072E575A87}" type="presParOf" srcId="{F5E36C2D-35BC-44D5-AF98-C486AF2B5884}" destId="{2CE6D829-BC6D-4C8E-A805-87A648E50E48}" srcOrd="1" destOrd="0" presId="urn:microsoft.com/office/officeart/2005/8/layout/vList2"/>
    <dgm:cxn modelId="{327BFC17-F365-4666-8914-E5BEC31D13D5}" type="presParOf" srcId="{F5E36C2D-35BC-44D5-AF98-C486AF2B5884}" destId="{8A210C98-7BEE-4F00-AF99-EEF36CDDF935}" srcOrd="2" destOrd="0" presId="urn:microsoft.com/office/officeart/2005/8/layout/vList2"/>
    <dgm:cxn modelId="{60883C15-B12B-46EC-B164-149714B69388}" type="presParOf" srcId="{F5E36C2D-35BC-44D5-AF98-C486AF2B5884}" destId="{78F1EE6C-CB7F-474C-AAD3-11AB69B56671}" srcOrd="3" destOrd="0" presId="urn:microsoft.com/office/officeart/2005/8/layout/vList2"/>
    <dgm:cxn modelId="{C77B8E4B-717E-46EC-A445-8AF6E77FA03C}" type="presParOf" srcId="{F5E36C2D-35BC-44D5-AF98-C486AF2B5884}" destId="{945F3C9E-F01D-4830-9CAD-C683A7988F5A}" srcOrd="4" destOrd="0" presId="urn:microsoft.com/office/officeart/2005/8/layout/vList2"/>
    <dgm:cxn modelId="{6D1DEBA1-D6DA-49CE-A796-4D6957F63276}" type="presParOf" srcId="{F5E36C2D-35BC-44D5-AF98-C486AF2B5884}" destId="{4CCE71D0-804B-48B5-BFE5-53CCCB9E2510}" srcOrd="5" destOrd="0" presId="urn:microsoft.com/office/officeart/2005/8/layout/vList2"/>
    <dgm:cxn modelId="{1A2273F3-CCDB-43D1-8353-5BDEC08554F6}" type="presParOf" srcId="{F5E36C2D-35BC-44D5-AF98-C486AF2B5884}" destId="{6FD02B0F-F541-4183-84D9-91F86BB689E8}" srcOrd="6" destOrd="0" presId="urn:microsoft.com/office/officeart/2005/8/layout/vList2"/>
    <dgm:cxn modelId="{1B84FD5F-68ED-4EF1-9C2A-8BE5263B095C}" type="presParOf" srcId="{F5E36C2D-35BC-44D5-AF98-C486AF2B5884}" destId="{924B59F9-F623-4B1C-8EBE-B1AC6E02F615}" srcOrd="7" destOrd="0" presId="urn:microsoft.com/office/officeart/2005/8/layout/vList2"/>
    <dgm:cxn modelId="{DFA8D740-C358-42F1-85A7-E63AD0EB453B}" type="presParOf" srcId="{F5E36C2D-35BC-44D5-AF98-C486AF2B5884}" destId="{462BE741-2FFA-4BA4-9865-B02CDEED5759}" srcOrd="8" destOrd="0" presId="urn:microsoft.com/office/officeart/2005/8/layout/vList2"/>
    <dgm:cxn modelId="{121AC690-4AA9-4CFC-AE74-FFA689AA2BED}" type="presParOf" srcId="{F5E36C2D-35BC-44D5-AF98-C486AF2B5884}" destId="{134D268D-8ED9-46A6-8900-85CBD4A0EC51}" srcOrd="9" destOrd="0" presId="urn:microsoft.com/office/officeart/2005/8/layout/vList2"/>
    <dgm:cxn modelId="{58849B9B-AF2F-4F36-8831-CBAA3ECED994}" type="presParOf" srcId="{F5E36C2D-35BC-44D5-AF98-C486AF2B5884}" destId="{7DCA0A78-FF99-4FF2-90A1-57022B8C2BB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各类站点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8C96521A-3DED-4970-8D29-8FA5270EC809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公路超限检测站设备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66AB4E-B257-4863-B8E2-3FC94923A7BB}" type="par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99A12FA8-1EA0-4B79-83DB-4DD385ABC974}" type="sib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07BD6C98-9EF0-40B5-B31B-2AC1DB28052B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非现场检测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点设备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4B9D99F-88A3-4B77-A5F6-CB4753CCA386}" type="parTrans" cxnId="{82F8466E-6669-48F3-92F5-08552116A11A}">
      <dgm:prSet/>
      <dgm:spPr/>
      <dgm:t>
        <a:bodyPr/>
        <a:lstStyle/>
        <a:p>
          <a:endParaRPr lang="zh-CN" altLang="en-US"/>
        </a:p>
      </dgm:t>
    </dgm:pt>
    <dgm:pt modelId="{6A2BF2BB-CD80-42A3-9B3A-3E57FE81EA41}" type="sibTrans" cxnId="{82F8466E-6669-48F3-92F5-08552116A11A}">
      <dgm:prSet/>
      <dgm:spPr/>
      <dgm:t>
        <a:bodyPr/>
        <a:lstStyle/>
        <a:p>
          <a:endParaRPr lang="zh-CN" altLang="en-US"/>
        </a:p>
      </dgm:t>
    </dgm:pt>
    <dgm:pt modelId="{E9128C07-B1AA-457A-8FC4-5A75A21ED735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高速公路出口计重数据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59E733B-E560-49F8-BF2B-AF47D820DE99}" type="parTrans" cxnId="{46EA488E-E731-4479-8C62-EB25FC44AA5D}">
      <dgm:prSet/>
      <dgm:spPr/>
      <dgm:t>
        <a:bodyPr/>
        <a:lstStyle/>
        <a:p>
          <a:endParaRPr lang="zh-CN" altLang="en-US"/>
        </a:p>
      </dgm:t>
    </dgm:pt>
    <dgm:pt modelId="{0D1A2CD5-AB14-426C-A93A-176AD088D464}" type="sibTrans" cxnId="{46EA488E-E731-4479-8C62-EB25FC44AA5D}">
      <dgm:prSet/>
      <dgm:spPr/>
      <dgm:t>
        <a:bodyPr/>
        <a:lstStyle/>
        <a:p>
          <a:endParaRPr lang="zh-CN" altLang="en-US"/>
        </a:p>
      </dgm:t>
    </dgm:pt>
    <dgm:pt modelId="{A240EBD4-15C6-4685-9B52-02FE2E9F42D1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高速公路入口称重检测设备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35DE9D-01AC-4531-A360-166A5D28C362}" type="parTrans" cxnId="{A68A12D9-501B-4538-ADB4-4EE4A14B1C42}">
      <dgm:prSet/>
      <dgm:spPr/>
      <dgm:t>
        <a:bodyPr/>
        <a:lstStyle/>
        <a:p>
          <a:endParaRPr lang="zh-CN" altLang="en-US"/>
        </a:p>
      </dgm:t>
    </dgm:pt>
    <dgm:pt modelId="{BED49B12-5672-46D3-A4CE-DF7619FD2968}" type="sibTrans" cxnId="{A68A12D9-501B-4538-ADB4-4EE4A14B1C42}">
      <dgm:prSet/>
      <dgm:spPr/>
      <dgm:t>
        <a:bodyPr/>
        <a:lstStyle/>
        <a:p>
          <a:endParaRPr lang="zh-CN" altLang="en-US"/>
        </a:p>
      </dgm:t>
    </dgm:pt>
    <dgm:pt modelId="{0965CA8D-D7D5-4822-BB25-8636AC53D964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货运源头站设备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1F12E72-D0F5-440B-93C8-FF873C1EC111}" type="parTrans" cxnId="{9A67FDFD-AD31-4ECD-AD88-1DD912BA6740}">
      <dgm:prSet/>
      <dgm:spPr/>
      <dgm:t>
        <a:bodyPr/>
        <a:lstStyle/>
        <a:p>
          <a:endParaRPr lang="zh-CN" altLang="en-US"/>
        </a:p>
      </dgm:t>
    </dgm:pt>
    <dgm:pt modelId="{4733C964-AE9B-4B96-88B0-52FA0D099019}" type="sibTrans" cxnId="{9A67FDFD-AD31-4ECD-AD88-1DD912BA6740}">
      <dgm:prSet/>
      <dgm:spPr/>
      <dgm:t>
        <a:bodyPr/>
        <a:lstStyle/>
        <a:p>
          <a:endParaRPr lang="zh-CN" altLang="en-US"/>
        </a:p>
      </dgm:t>
    </dgm:pt>
    <dgm:pt modelId="{26E01E36-306E-4425-8DC5-B81AEC2DCA97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执法终端设备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B41BC7D-ED39-49D0-B46F-6FD1D1AB74EF}" type="parTrans" cxnId="{B0171960-2B0E-4857-8D0B-9F1999CEB589}">
      <dgm:prSet/>
      <dgm:spPr/>
      <dgm:t>
        <a:bodyPr/>
        <a:lstStyle/>
        <a:p>
          <a:endParaRPr lang="zh-CN" altLang="en-US"/>
        </a:p>
      </dgm:t>
    </dgm:pt>
    <dgm:pt modelId="{17270CE3-696F-4BD2-9EC8-549D10D3EF20}" type="sibTrans" cxnId="{B0171960-2B0E-4857-8D0B-9F1999CEB589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5449D1C-63C8-4A88-AD3F-3753868393A4}" type="pres">
      <dgm:prSet presAssocID="{EEB09D60-326C-4938-90D4-48E1C80A72B6}" presName="parentLin" presStyleCnt="0"/>
      <dgm:spPr/>
    </dgm:pt>
    <dgm:pt modelId="{D5282B02-3AB9-461F-92D2-50B4ABA034D0}" type="pres">
      <dgm:prSet presAssocID="{EEB09D60-326C-4938-90D4-48E1C80A72B6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633466A8-FFA6-412D-A352-50B4448AEEE0}" type="pres">
      <dgm:prSet presAssocID="{EEB09D60-326C-4938-90D4-48E1C80A72B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B1E3B8-5035-4CB9-89E2-ADEC7EFB36CB}" type="pres">
      <dgm:prSet presAssocID="{EEB09D60-326C-4938-90D4-48E1C80A72B6}" presName="negativeSpace" presStyleCnt="0"/>
      <dgm:spPr/>
    </dgm:pt>
    <dgm:pt modelId="{1B30B07E-B1BC-4680-9F46-227C4B95BB30}" type="pres">
      <dgm:prSet presAssocID="{EEB09D60-326C-4938-90D4-48E1C80A72B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A67FDFD-AD31-4ECD-AD88-1DD912BA6740}" srcId="{EEB09D60-326C-4938-90D4-48E1C80A72B6}" destId="{0965CA8D-D7D5-4822-BB25-8636AC53D964}" srcOrd="4" destOrd="0" parTransId="{81F12E72-D0F5-440B-93C8-FF873C1EC111}" sibTransId="{4733C964-AE9B-4B96-88B0-52FA0D099019}"/>
    <dgm:cxn modelId="{A68A12D9-501B-4538-ADB4-4EE4A14B1C42}" srcId="{EEB09D60-326C-4938-90D4-48E1C80A72B6}" destId="{A240EBD4-15C6-4685-9B52-02FE2E9F42D1}" srcOrd="3" destOrd="0" parTransId="{0435DE9D-01AC-4531-A360-166A5D28C362}" sibTransId="{BED49B12-5672-46D3-A4CE-DF7619FD2968}"/>
    <dgm:cxn modelId="{82F8466E-6669-48F3-92F5-08552116A11A}" srcId="{EEB09D60-326C-4938-90D4-48E1C80A72B6}" destId="{07BD6C98-9EF0-40B5-B31B-2AC1DB28052B}" srcOrd="1" destOrd="0" parTransId="{B4B9D99F-88A3-4B77-A5F6-CB4753CCA386}" sibTransId="{6A2BF2BB-CD80-42A3-9B3A-3E57FE81EA41}"/>
    <dgm:cxn modelId="{3DD821AB-2951-4992-8306-B032A5F222D3}" type="presOf" srcId="{8C96521A-3DED-4970-8D29-8FA5270EC809}" destId="{1B30B07E-B1BC-4680-9F46-227C4B95BB30}" srcOrd="0" destOrd="0" presId="urn:microsoft.com/office/officeart/2005/8/layout/list1"/>
    <dgm:cxn modelId="{52FCC2B4-E97B-4911-ADC5-DA058CF28A36}" type="presOf" srcId="{EEB09D60-326C-4938-90D4-48E1C80A72B6}" destId="{D5282B02-3AB9-461F-92D2-50B4ABA034D0}" srcOrd="0" destOrd="0" presId="urn:microsoft.com/office/officeart/2005/8/layout/list1"/>
    <dgm:cxn modelId="{37052527-9D2C-4032-A536-07BB61275699}" type="presOf" srcId="{07BD6C98-9EF0-40B5-B31B-2AC1DB28052B}" destId="{1B30B07E-B1BC-4680-9F46-227C4B95BB30}" srcOrd="0" destOrd="1" presId="urn:microsoft.com/office/officeart/2005/8/layout/list1"/>
    <dgm:cxn modelId="{0E42B7E9-6721-4F91-AD4E-0D8E216AAB0A}" type="presOf" srcId="{0965CA8D-D7D5-4822-BB25-8636AC53D964}" destId="{1B30B07E-B1BC-4680-9F46-227C4B95BB30}" srcOrd="0" destOrd="4" presId="urn:microsoft.com/office/officeart/2005/8/layout/list1"/>
    <dgm:cxn modelId="{B0171960-2B0E-4857-8D0B-9F1999CEB589}" srcId="{EEB09D60-326C-4938-90D4-48E1C80A72B6}" destId="{26E01E36-306E-4425-8DC5-B81AEC2DCA97}" srcOrd="5" destOrd="0" parTransId="{DB41BC7D-ED39-49D0-B46F-6FD1D1AB74EF}" sibTransId="{17270CE3-696F-4BD2-9EC8-549D10D3EF20}"/>
    <dgm:cxn modelId="{6B538147-85C9-4C09-91E1-7E7490C64A2D}" type="presOf" srcId="{EEB09D60-326C-4938-90D4-48E1C80A72B6}" destId="{633466A8-FFA6-412D-A352-50B4448AEEE0}" srcOrd="1" destOrd="0" presId="urn:microsoft.com/office/officeart/2005/8/layout/list1"/>
    <dgm:cxn modelId="{36C11168-C580-48FB-AEEB-FA21F6DBF752}" type="presOf" srcId="{D11E1C54-67B6-4AA2-A31A-4B0962B95BAC}" destId="{6D67FB07-6E1C-496F-BE6A-0964830E4A96}" srcOrd="0" destOrd="0" presId="urn:microsoft.com/office/officeart/2005/8/layout/list1"/>
    <dgm:cxn modelId="{1543B342-9255-4395-AD81-F9166983AA93}" type="presOf" srcId="{A240EBD4-15C6-4685-9B52-02FE2E9F42D1}" destId="{1B30B07E-B1BC-4680-9F46-227C4B95BB30}" srcOrd="0" destOrd="3" presId="urn:microsoft.com/office/officeart/2005/8/layout/list1"/>
    <dgm:cxn modelId="{4EDB892E-958E-4C4F-8731-B9038EE9B18E}" srcId="{EEB09D60-326C-4938-90D4-48E1C80A72B6}" destId="{8C96521A-3DED-4970-8D29-8FA5270EC809}" srcOrd="0" destOrd="0" parTransId="{2A66AB4E-B257-4863-B8E2-3FC94923A7BB}" sibTransId="{99A12FA8-1EA0-4B79-83DB-4DD385ABC974}"/>
    <dgm:cxn modelId="{46EA488E-E731-4479-8C62-EB25FC44AA5D}" srcId="{EEB09D60-326C-4938-90D4-48E1C80A72B6}" destId="{E9128C07-B1AA-457A-8FC4-5A75A21ED735}" srcOrd="2" destOrd="0" parTransId="{B59E733B-E560-49F8-BF2B-AF47D820DE99}" sibTransId="{0D1A2CD5-AB14-426C-A93A-176AD088D464}"/>
    <dgm:cxn modelId="{CF6083BF-5709-4A4C-A8F2-0B8FD88D4DDE}" type="presOf" srcId="{E9128C07-B1AA-457A-8FC4-5A75A21ED735}" destId="{1B30B07E-B1BC-4680-9F46-227C4B95BB30}" srcOrd="0" destOrd="2" presId="urn:microsoft.com/office/officeart/2005/8/layout/list1"/>
    <dgm:cxn modelId="{6A70E87E-0EFA-4A61-93D3-B241FB6AD30C}" type="presOf" srcId="{26E01E36-306E-4425-8DC5-B81AEC2DCA97}" destId="{1B30B07E-B1BC-4680-9F46-227C4B95BB30}" srcOrd="0" destOrd="5" presId="urn:microsoft.com/office/officeart/2005/8/layout/list1"/>
    <dgm:cxn modelId="{E6D8BB62-4371-4C80-A154-AB3D19BC3472}" srcId="{D11E1C54-67B6-4AA2-A31A-4B0962B95BAC}" destId="{EEB09D60-326C-4938-90D4-48E1C80A72B6}" srcOrd="0" destOrd="0" parTransId="{39442010-1AC7-4548-B6AD-C36B0B9D9F35}" sibTransId="{91BF9249-0240-405F-AC0F-4AC72B967E8E}"/>
    <dgm:cxn modelId="{6C57DD0D-07CF-4980-882E-AE17FE24D97F}" type="presParOf" srcId="{6D67FB07-6E1C-496F-BE6A-0964830E4A96}" destId="{E5449D1C-63C8-4A88-AD3F-3753868393A4}" srcOrd="0" destOrd="0" presId="urn:microsoft.com/office/officeart/2005/8/layout/list1"/>
    <dgm:cxn modelId="{29DA29E2-23BC-4648-A151-7746E7D8A540}" type="presParOf" srcId="{E5449D1C-63C8-4A88-AD3F-3753868393A4}" destId="{D5282B02-3AB9-461F-92D2-50B4ABA034D0}" srcOrd="0" destOrd="0" presId="urn:microsoft.com/office/officeart/2005/8/layout/list1"/>
    <dgm:cxn modelId="{A107ED53-5117-453A-9F47-7E7A0EBE6E33}" type="presParOf" srcId="{E5449D1C-63C8-4A88-AD3F-3753868393A4}" destId="{633466A8-FFA6-412D-A352-50B4448AEEE0}" srcOrd="1" destOrd="0" presId="urn:microsoft.com/office/officeart/2005/8/layout/list1"/>
    <dgm:cxn modelId="{25168193-2D35-4A58-8834-FFBA236E4CEC}" type="presParOf" srcId="{6D67FB07-6E1C-496F-BE6A-0964830E4A96}" destId="{71B1E3B8-5035-4CB9-89E2-ADEC7EFB36CB}" srcOrd="1" destOrd="0" presId="urn:microsoft.com/office/officeart/2005/8/layout/list1"/>
    <dgm:cxn modelId="{0D019984-0937-4BFD-8D53-10D50A312A42}" type="presParOf" srcId="{6D67FB07-6E1C-496F-BE6A-0964830E4A96}" destId="{1B30B07E-B1BC-4680-9F46-227C4B95BB3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标准规范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8C96521A-3DED-4970-8D29-8FA5270EC809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公路超限检测站治超、流动治超、高速公路治超、非现场执法、货运源头监管、“一超四罚”、信用治超、大件运输许可管理等业务规范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66AB4E-B257-4863-B8E2-3FC94923A7BB}" type="par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99A12FA8-1EA0-4B79-83DB-4DD385ABC974}" type="sib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998009A1-82C3-4371-A331-7EB352026114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各类站点设备配置的功能和技术要求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46618BE-FD67-4BAB-B76B-E9E86605F7E8}" type="parTrans" cxnId="{2612AA19-87BA-44FE-8F88-1195D8B20ABF}">
      <dgm:prSet/>
      <dgm:spPr/>
      <dgm:t>
        <a:bodyPr/>
        <a:lstStyle/>
        <a:p>
          <a:endParaRPr lang="zh-CN" altLang="en-US"/>
        </a:p>
      </dgm:t>
    </dgm:pt>
    <dgm:pt modelId="{07E4AE2E-5DDA-463B-8A63-D83350AB1EF5}" type="sibTrans" cxnId="{2612AA19-87BA-44FE-8F88-1195D8B20ABF}">
      <dgm:prSet/>
      <dgm:spPr/>
      <dgm:t>
        <a:bodyPr/>
        <a:lstStyle/>
        <a:p>
          <a:endParaRPr lang="zh-CN" altLang="en-US"/>
        </a:p>
      </dgm:t>
    </dgm:pt>
    <dgm:pt modelId="{74B0F769-3808-4DAC-A7FE-26328313559D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部省互联等相关技术要求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ECCECD2-038D-4E13-9565-47817812898D}" type="parTrans" cxnId="{EE44AD20-3D4E-48EA-BF33-ACB8ED9C567D}">
      <dgm:prSet/>
      <dgm:spPr/>
      <dgm:t>
        <a:bodyPr/>
        <a:lstStyle/>
        <a:p>
          <a:endParaRPr lang="zh-CN" altLang="en-US"/>
        </a:p>
      </dgm:t>
    </dgm:pt>
    <dgm:pt modelId="{C55E8D0B-EE60-49A9-841E-03C10F0F6B06}" type="sibTrans" cxnId="{EE44AD20-3D4E-48EA-BF33-ACB8ED9C567D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5449D1C-63C8-4A88-AD3F-3753868393A4}" type="pres">
      <dgm:prSet presAssocID="{EEB09D60-326C-4938-90D4-48E1C80A72B6}" presName="parentLin" presStyleCnt="0"/>
      <dgm:spPr/>
    </dgm:pt>
    <dgm:pt modelId="{D5282B02-3AB9-461F-92D2-50B4ABA034D0}" type="pres">
      <dgm:prSet presAssocID="{EEB09D60-326C-4938-90D4-48E1C80A72B6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633466A8-FFA6-412D-A352-50B4448AEEE0}" type="pres">
      <dgm:prSet presAssocID="{EEB09D60-326C-4938-90D4-48E1C80A72B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B1E3B8-5035-4CB9-89E2-ADEC7EFB36CB}" type="pres">
      <dgm:prSet presAssocID="{EEB09D60-326C-4938-90D4-48E1C80A72B6}" presName="negativeSpace" presStyleCnt="0"/>
      <dgm:spPr/>
    </dgm:pt>
    <dgm:pt modelId="{1B30B07E-B1BC-4680-9F46-227C4B95BB30}" type="pres">
      <dgm:prSet presAssocID="{EEB09D60-326C-4938-90D4-48E1C80A72B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2438D8F-E5D2-4B3B-94C4-D96A7D2C2A5C}" type="presOf" srcId="{EEB09D60-326C-4938-90D4-48E1C80A72B6}" destId="{D5282B02-3AB9-461F-92D2-50B4ABA034D0}" srcOrd="0" destOrd="0" presId="urn:microsoft.com/office/officeart/2005/8/layout/list1"/>
    <dgm:cxn modelId="{EE44AD20-3D4E-48EA-BF33-ACB8ED9C567D}" srcId="{EEB09D60-326C-4938-90D4-48E1C80A72B6}" destId="{74B0F769-3808-4DAC-A7FE-26328313559D}" srcOrd="2" destOrd="0" parTransId="{2ECCECD2-038D-4E13-9565-47817812898D}" sibTransId="{C55E8D0B-EE60-49A9-841E-03C10F0F6B06}"/>
    <dgm:cxn modelId="{C04093A9-0B86-4D9C-909B-3CD82F354B1C}" type="presOf" srcId="{998009A1-82C3-4371-A331-7EB352026114}" destId="{1B30B07E-B1BC-4680-9F46-227C4B95BB30}" srcOrd="0" destOrd="1" presId="urn:microsoft.com/office/officeart/2005/8/layout/list1"/>
    <dgm:cxn modelId="{B07736BE-94CE-4612-A712-B628D1B962BD}" type="presOf" srcId="{8C96521A-3DED-4970-8D29-8FA5270EC809}" destId="{1B30B07E-B1BC-4680-9F46-227C4B95BB30}" srcOrd="0" destOrd="0" presId="urn:microsoft.com/office/officeart/2005/8/layout/list1"/>
    <dgm:cxn modelId="{C4F08EDE-7C71-4318-B2E6-06A5A8BDC326}" type="presOf" srcId="{EEB09D60-326C-4938-90D4-48E1C80A72B6}" destId="{633466A8-FFA6-412D-A352-50B4448AEEE0}" srcOrd="1" destOrd="0" presId="urn:microsoft.com/office/officeart/2005/8/layout/list1"/>
    <dgm:cxn modelId="{2612AA19-87BA-44FE-8F88-1195D8B20ABF}" srcId="{EEB09D60-326C-4938-90D4-48E1C80A72B6}" destId="{998009A1-82C3-4371-A331-7EB352026114}" srcOrd="1" destOrd="0" parTransId="{C46618BE-FD67-4BAB-B76B-E9E86605F7E8}" sibTransId="{07E4AE2E-5DDA-463B-8A63-D83350AB1EF5}"/>
    <dgm:cxn modelId="{4EDB892E-958E-4C4F-8731-B9038EE9B18E}" srcId="{EEB09D60-326C-4938-90D4-48E1C80A72B6}" destId="{8C96521A-3DED-4970-8D29-8FA5270EC809}" srcOrd="0" destOrd="0" parTransId="{2A66AB4E-B257-4863-B8E2-3FC94923A7BB}" sibTransId="{99A12FA8-1EA0-4B79-83DB-4DD385ABC974}"/>
    <dgm:cxn modelId="{04500D7F-36AE-48C8-9ED0-C4C873B908EC}" type="presOf" srcId="{D11E1C54-67B6-4AA2-A31A-4B0962B95BAC}" destId="{6D67FB07-6E1C-496F-BE6A-0964830E4A96}" srcOrd="0" destOrd="0" presId="urn:microsoft.com/office/officeart/2005/8/layout/list1"/>
    <dgm:cxn modelId="{E25B74A3-5242-4D13-B250-D842C3DE7FB3}" type="presOf" srcId="{74B0F769-3808-4DAC-A7FE-26328313559D}" destId="{1B30B07E-B1BC-4680-9F46-227C4B95BB30}" srcOrd="0" destOrd="2" presId="urn:microsoft.com/office/officeart/2005/8/layout/list1"/>
    <dgm:cxn modelId="{E6D8BB62-4371-4C80-A154-AB3D19BC3472}" srcId="{D11E1C54-67B6-4AA2-A31A-4B0962B95BAC}" destId="{EEB09D60-326C-4938-90D4-48E1C80A72B6}" srcOrd="0" destOrd="0" parTransId="{39442010-1AC7-4548-B6AD-C36B0B9D9F35}" sibTransId="{91BF9249-0240-405F-AC0F-4AC72B967E8E}"/>
    <dgm:cxn modelId="{76CE0AD0-40D1-47F9-A071-817AD6EBAA04}" type="presParOf" srcId="{6D67FB07-6E1C-496F-BE6A-0964830E4A96}" destId="{E5449D1C-63C8-4A88-AD3F-3753868393A4}" srcOrd="0" destOrd="0" presId="urn:microsoft.com/office/officeart/2005/8/layout/list1"/>
    <dgm:cxn modelId="{7F888B23-BB9B-4FC6-B39C-70BA018D22B0}" type="presParOf" srcId="{E5449D1C-63C8-4A88-AD3F-3753868393A4}" destId="{D5282B02-3AB9-461F-92D2-50B4ABA034D0}" srcOrd="0" destOrd="0" presId="urn:microsoft.com/office/officeart/2005/8/layout/list1"/>
    <dgm:cxn modelId="{4C6AE80D-D452-4BCB-B07C-17ED07CC2E74}" type="presParOf" srcId="{E5449D1C-63C8-4A88-AD3F-3753868393A4}" destId="{633466A8-FFA6-412D-A352-50B4448AEEE0}" srcOrd="1" destOrd="0" presId="urn:microsoft.com/office/officeart/2005/8/layout/list1"/>
    <dgm:cxn modelId="{685A4331-85B0-4027-A70E-C7821241CCE1}" type="presParOf" srcId="{6D67FB07-6E1C-496F-BE6A-0964830E4A96}" destId="{71B1E3B8-5035-4CB9-89E2-ADEC7EFB36CB}" srcOrd="1" destOrd="0" presId="urn:microsoft.com/office/officeart/2005/8/layout/list1"/>
    <dgm:cxn modelId="{B46E363D-A9BA-4F49-B123-8D467A0B8513}" type="presParOf" srcId="{6D67FB07-6E1C-496F-BE6A-0964830E4A96}" destId="{1B30B07E-B1BC-4680-9F46-227C4B95BB3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建设管理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交通运输部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091CACB0-9C10-480D-AD2E-88FDFBF2474C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运行管理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802F468-10CA-49F7-9022-2ACC8B1F9C35}" type="parTrans" cxnId="{EE5A5292-EBE9-475B-93C3-5034D3FC26B9}">
      <dgm:prSet/>
      <dgm:spPr/>
      <dgm:t>
        <a:bodyPr/>
        <a:lstStyle/>
        <a:p>
          <a:endParaRPr lang="zh-CN" altLang="en-US"/>
        </a:p>
      </dgm:t>
    </dgm:pt>
    <dgm:pt modelId="{88870CF7-82A8-455A-9624-AD741FB436F8}" type="sibTrans" cxnId="{EE5A5292-EBE9-475B-93C3-5034D3FC26B9}">
      <dgm:prSet/>
      <dgm:spPr/>
      <dgm:t>
        <a:bodyPr/>
        <a:lstStyle/>
        <a:p>
          <a:endParaRPr lang="zh-CN" altLang="en-US"/>
        </a:p>
      </dgm:t>
    </dgm:pt>
    <dgm:pt modelId="{8C96521A-3DED-4970-8D29-8FA5270EC809}">
      <dgm:prSet phldrT="[文本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运行模式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66AB4E-B257-4863-B8E2-3FC94923A7BB}" type="par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99A12FA8-1EA0-4B79-83DB-4DD385ABC974}" type="sib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27F44C6D-7174-4F48-A162-6AD3C6253463}">
      <dgm:prSet phldrT="[文本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业务协同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061342D-D9C4-448B-8B79-70A27A656101}" type="parTrans" cxnId="{BCFDADCE-1904-4064-A200-2C5C88087757}">
      <dgm:prSet/>
      <dgm:spPr/>
      <dgm:t>
        <a:bodyPr/>
        <a:lstStyle/>
        <a:p>
          <a:endParaRPr lang="zh-CN" altLang="en-US"/>
        </a:p>
      </dgm:t>
    </dgm:pt>
    <dgm:pt modelId="{E0F9FD78-B3C5-4D84-A57C-9B6746DF1985}" type="sibTrans" cxnId="{BCFDADCE-1904-4064-A200-2C5C88087757}">
      <dgm:prSet/>
      <dgm:spPr/>
      <dgm:t>
        <a:bodyPr/>
        <a:lstStyle/>
        <a:p>
          <a:endParaRPr lang="zh-CN" altLang="en-US"/>
        </a:p>
      </dgm:t>
    </dgm:pt>
    <dgm:pt modelId="{5C372CEB-6B7A-4F06-998C-53B071F43A59}">
      <dgm:prSet phldrT="[文本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维护管理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95FF0D0-22CE-45E6-ACAA-0EBEFDF7EFA0}" type="parTrans" cxnId="{AE35C825-DB04-49D4-A3AE-562DC9909B7F}">
      <dgm:prSet/>
      <dgm:spPr/>
      <dgm:t>
        <a:bodyPr/>
        <a:lstStyle/>
        <a:p>
          <a:endParaRPr lang="zh-CN" altLang="en-US"/>
        </a:p>
      </dgm:t>
    </dgm:pt>
    <dgm:pt modelId="{B79A9A7C-F848-4415-944A-CD5104F59A8A}" type="sibTrans" cxnId="{AE35C825-DB04-49D4-A3AE-562DC9909B7F}">
      <dgm:prSet/>
      <dgm:spPr/>
      <dgm:t>
        <a:bodyPr/>
        <a:lstStyle/>
        <a:p>
          <a:endParaRPr lang="zh-CN" altLang="en-US"/>
        </a:p>
      </dgm:t>
    </dgm:pt>
    <dgm:pt modelId="{52658C0C-FE80-43A3-9547-C64DE52FC32D}">
      <dgm:prSet phldrT="[文本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省级交通运输主管部门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70EACF4-1E7D-44DF-94FC-93A5BFF6ECC5}" type="parTrans" cxnId="{A9E05B84-1893-48BE-8C77-80C140425F7E}">
      <dgm:prSet/>
      <dgm:spPr/>
      <dgm:t>
        <a:bodyPr/>
        <a:lstStyle/>
        <a:p>
          <a:endParaRPr lang="zh-CN" altLang="en-US"/>
        </a:p>
      </dgm:t>
    </dgm:pt>
    <dgm:pt modelId="{0D9D1F66-C973-400D-A874-47148E1333AD}" type="sibTrans" cxnId="{A9E05B84-1893-48BE-8C77-80C140425F7E}">
      <dgm:prSet/>
      <dgm:spPr/>
      <dgm:t>
        <a:bodyPr/>
        <a:lstStyle/>
        <a:p>
          <a:endParaRPr lang="zh-CN" altLang="en-US"/>
        </a:p>
      </dgm:t>
    </dgm:pt>
    <dgm:pt modelId="{96EB82DC-8B7D-4FB3-9E9E-B44821E3B169}">
      <dgm:prSet phldrT="[文本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技术支持单位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BE19628-4AE3-4C21-9448-D3B1CED2087E}" type="parTrans" cxnId="{EC2A99EF-44AF-45B9-BE27-4F0301F3F59F}">
      <dgm:prSet/>
      <dgm:spPr/>
      <dgm:t>
        <a:bodyPr/>
        <a:lstStyle/>
        <a:p>
          <a:endParaRPr lang="zh-CN" altLang="en-US"/>
        </a:p>
      </dgm:t>
    </dgm:pt>
    <dgm:pt modelId="{279255E0-B6B6-4DD9-BC44-9E00829EF0C7}" type="sibTrans" cxnId="{EC2A99EF-44AF-45B9-BE27-4F0301F3F59F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2" custScaleY="10204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34BF47-3C7C-4308-8767-CA03116AE852}" type="pres">
      <dgm:prSet presAssocID="{2CA84F63-0763-4EC4-9032-D8B75B4992B1}" presName="spaceBetweenRectangles" presStyleCnt="0"/>
      <dgm:spPr/>
    </dgm:pt>
    <dgm:pt modelId="{12C1B001-857A-4C08-B880-E99973DECA2D}" type="pres">
      <dgm:prSet presAssocID="{091CACB0-9C10-480D-AD2E-88FDFBF2474C}" presName="parentLin" presStyleCnt="0"/>
      <dgm:spPr/>
    </dgm:pt>
    <dgm:pt modelId="{3FB92F37-FFE4-47B9-BF1C-0D1B2448927F}" type="pres">
      <dgm:prSet presAssocID="{091CACB0-9C10-480D-AD2E-88FDFBF2474C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7194CC31-890A-4459-9188-0E733D72A0EA}" type="pres">
      <dgm:prSet presAssocID="{091CACB0-9C10-480D-AD2E-88FDFBF247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9D465D-8A17-4D40-AD01-F5ECCAA2C049}" type="pres">
      <dgm:prSet presAssocID="{091CACB0-9C10-480D-AD2E-88FDFBF2474C}" presName="negativeSpace" presStyleCnt="0"/>
      <dgm:spPr/>
    </dgm:pt>
    <dgm:pt modelId="{1F9A3077-694D-4B6C-8397-4EDFC83BF841}" type="pres">
      <dgm:prSet presAssocID="{091CACB0-9C10-480D-AD2E-88FDFBF2474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0DB569C-0396-4674-8747-41B6F85D02BA}" type="presOf" srcId="{EEB09D60-326C-4938-90D4-48E1C80A72B6}" destId="{BF970D1C-0E68-4F8B-8D64-28CD370E2FF2}" srcOrd="0" destOrd="0" presId="urn:microsoft.com/office/officeart/2005/8/layout/list1"/>
    <dgm:cxn modelId="{AE35C825-DB04-49D4-A3AE-562DC9909B7F}" srcId="{091CACB0-9C10-480D-AD2E-88FDFBF2474C}" destId="{5C372CEB-6B7A-4F06-998C-53B071F43A59}" srcOrd="2" destOrd="0" parTransId="{295FF0D0-22CE-45E6-ACAA-0EBEFDF7EFA0}" sibTransId="{B79A9A7C-F848-4415-944A-CD5104F59A8A}"/>
    <dgm:cxn modelId="{BE635739-DB25-464A-9D8E-A22685BD37BC}" type="presOf" srcId="{5C372CEB-6B7A-4F06-998C-53B071F43A59}" destId="{1F9A3077-694D-4B6C-8397-4EDFC83BF841}" srcOrd="0" destOrd="2" presId="urn:microsoft.com/office/officeart/2005/8/layout/list1"/>
    <dgm:cxn modelId="{A9E05B84-1893-48BE-8C77-80C140425F7E}" srcId="{FA59EA83-FAF2-40DD-9528-D912482BC308}" destId="{52658C0C-FE80-43A3-9547-C64DE52FC32D}" srcOrd="1" destOrd="0" parTransId="{B70EACF4-1E7D-44DF-94FC-93A5BFF6ECC5}" sibTransId="{0D9D1F66-C973-400D-A874-47148E1333AD}"/>
    <dgm:cxn modelId="{3C66967C-B01B-4EE7-A524-B6B358A3FA49}" type="presOf" srcId="{FA59EA83-FAF2-40DD-9528-D912482BC308}" destId="{E623F0CF-8A2E-4654-82B8-EF9EBEA06EF3}" srcOrd="0" destOrd="0" presId="urn:microsoft.com/office/officeart/2005/8/layout/list1"/>
    <dgm:cxn modelId="{BCFDADCE-1904-4064-A200-2C5C88087757}" srcId="{091CACB0-9C10-480D-AD2E-88FDFBF2474C}" destId="{27F44C6D-7174-4F48-A162-6AD3C6253463}" srcOrd="1" destOrd="0" parTransId="{3061342D-D9C4-448B-8B79-70A27A656101}" sibTransId="{E0F9FD78-B3C5-4D84-A57C-9B6746DF1985}"/>
    <dgm:cxn modelId="{02361DD7-76E2-4698-B394-CBB2226CDAAF}" type="presOf" srcId="{52658C0C-FE80-43A3-9547-C64DE52FC32D}" destId="{BF970D1C-0E68-4F8B-8D64-28CD370E2FF2}" srcOrd="0" destOrd="1" presId="urn:microsoft.com/office/officeart/2005/8/layout/list1"/>
    <dgm:cxn modelId="{B4051D49-47B3-49B0-A57E-F5CCDBFEBC0D}" type="presOf" srcId="{27F44C6D-7174-4F48-A162-6AD3C6253463}" destId="{1F9A3077-694D-4B6C-8397-4EDFC83BF841}" srcOrd="0" destOrd="1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7B61DDC4-E903-4B76-9148-FACFE73C8D57}" type="presOf" srcId="{8C96521A-3DED-4970-8D29-8FA5270EC809}" destId="{1F9A3077-694D-4B6C-8397-4EDFC83BF841}" srcOrd="0" destOrd="0" presId="urn:microsoft.com/office/officeart/2005/8/layout/list1"/>
    <dgm:cxn modelId="{EC2A99EF-44AF-45B9-BE27-4F0301F3F59F}" srcId="{FA59EA83-FAF2-40DD-9528-D912482BC308}" destId="{96EB82DC-8B7D-4FB3-9E9E-B44821E3B169}" srcOrd="2" destOrd="0" parTransId="{4BE19628-4AE3-4C21-9448-D3B1CED2087E}" sibTransId="{279255E0-B6B6-4DD9-BC44-9E00829EF0C7}"/>
    <dgm:cxn modelId="{4EDB892E-958E-4C4F-8731-B9038EE9B18E}" srcId="{091CACB0-9C10-480D-AD2E-88FDFBF2474C}" destId="{8C96521A-3DED-4970-8D29-8FA5270EC809}" srcOrd="0" destOrd="0" parTransId="{2A66AB4E-B257-4863-B8E2-3FC94923A7BB}" sibTransId="{99A12FA8-1EA0-4B79-83DB-4DD385ABC974}"/>
    <dgm:cxn modelId="{0CA8D0A7-02F8-4BA0-9886-CCD1FFDE7735}" type="presOf" srcId="{091CACB0-9C10-480D-AD2E-88FDFBF2474C}" destId="{3FB92F37-FFE4-47B9-BF1C-0D1B2448927F}" srcOrd="0" destOrd="0" presId="urn:microsoft.com/office/officeart/2005/8/layout/list1"/>
    <dgm:cxn modelId="{78F70EC6-C2B0-4142-B547-61C2FED76715}" type="presOf" srcId="{96EB82DC-8B7D-4FB3-9E9E-B44821E3B169}" destId="{BF970D1C-0E68-4F8B-8D64-28CD370E2FF2}" srcOrd="0" destOrd="2" presId="urn:microsoft.com/office/officeart/2005/8/layout/list1"/>
    <dgm:cxn modelId="{EE5A5292-EBE9-475B-93C3-5034D3FC26B9}" srcId="{D11E1C54-67B6-4AA2-A31A-4B0962B95BAC}" destId="{091CACB0-9C10-480D-AD2E-88FDFBF2474C}" srcOrd="1" destOrd="0" parTransId="{0802F468-10CA-49F7-9022-2ACC8B1F9C35}" sibTransId="{88870CF7-82A8-455A-9624-AD741FB436F8}"/>
    <dgm:cxn modelId="{73A4E3E8-E819-466C-BA54-C90022732BFE}" type="presOf" srcId="{091CACB0-9C10-480D-AD2E-88FDFBF2474C}" destId="{7194CC31-890A-4459-9188-0E733D72A0EA}" srcOrd="1" destOrd="0" presId="urn:microsoft.com/office/officeart/2005/8/layout/list1"/>
    <dgm:cxn modelId="{97F946AA-52B8-4C17-8579-CF4FA899F541}" type="presOf" srcId="{D11E1C54-67B6-4AA2-A31A-4B0962B95BAC}" destId="{6D67FB07-6E1C-496F-BE6A-0964830E4A96}" srcOrd="0" destOrd="0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B0422561-D795-4209-A9D6-111BD2F08779}" type="presOf" srcId="{FA59EA83-FAF2-40DD-9528-D912482BC308}" destId="{ED54F721-9507-41EA-899D-A2DDF8565AF8}" srcOrd="1" destOrd="0" presId="urn:microsoft.com/office/officeart/2005/8/layout/list1"/>
    <dgm:cxn modelId="{0A3E7FC2-18C2-47AF-8A82-F848EDC1D33E}" type="presParOf" srcId="{6D67FB07-6E1C-496F-BE6A-0964830E4A96}" destId="{CC0EF750-9BDA-4A77-BC31-CAD1D86F9805}" srcOrd="0" destOrd="0" presId="urn:microsoft.com/office/officeart/2005/8/layout/list1"/>
    <dgm:cxn modelId="{01D3DAC6-D3B3-4F56-BC9C-566A590A65EA}" type="presParOf" srcId="{CC0EF750-9BDA-4A77-BC31-CAD1D86F9805}" destId="{E623F0CF-8A2E-4654-82B8-EF9EBEA06EF3}" srcOrd="0" destOrd="0" presId="urn:microsoft.com/office/officeart/2005/8/layout/list1"/>
    <dgm:cxn modelId="{8F32FFA5-C6BA-4DCA-8171-4F22CE46B8BC}" type="presParOf" srcId="{CC0EF750-9BDA-4A77-BC31-CAD1D86F9805}" destId="{ED54F721-9507-41EA-899D-A2DDF8565AF8}" srcOrd="1" destOrd="0" presId="urn:microsoft.com/office/officeart/2005/8/layout/list1"/>
    <dgm:cxn modelId="{18FE8C89-0032-4641-8395-AEFD9B87D1D5}" type="presParOf" srcId="{6D67FB07-6E1C-496F-BE6A-0964830E4A96}" destId="{33BA4265-599D-483C-BDB0-C53A52B6A8BC}" srcOrd="1" destOrd="0" presId="urn:microsoft.com/office/officeart/2005/8/layout/list1"/>
    <dgm:cxn modelId="{14A6CB0E-ED6D-483F-A441-8D9C45E94031}" type="presParOf" srcId="{6D67FB07-6E1C-496F-BE6A-0964830E4A96}" destId="{BF970D1C-0E68-4F8B-8D64-28CD370E2FF2}" srcOrd="2" destOrd="0" presId="urn:microsoft.com/office/officeart/2005/8/layout/list1"/>
    <dgm:cxn modelId="{84FE8A1F-E397-4C07-91DA-CE012FC2365B}" type="presParOf" srcId="{6D67FB07-6E1C-496F-BE6A-0964830E4A96}" destId="{DB34BF47-3C7C-4308-8767-CA03116AE852}" srcOrd="3" destOrd="0" presId="urn:microsoft.com/office/officeart/2005/8/layout/list1"/>
    <dgm:cxn modelId="{9C696377-56E9-4EF6-BA8D-00E04F3154C0}" type="presParOf" srcId="{6D67FB07-6E1C-496F-BE6A-0964830E4A96}" destId="{12C1B001-857A-4C08-B880-E99973DECA2D}" srcOrd="4" destOrd="0" presId="urn:microsoft.com/office/officeart/2005/8/layout/list1"/>
    <dgm:cxn modelId="{393FDC20-56B3-4047-855D-1D16030AD218}" type="presParOf" srcId="{12C1B001-857A-4C08-B880-E99973DECA2D}" destId="{3FB92F37-FFE4-47B9-BF1C-0D1B2448927F}" srcOrd="0" destOrd="0" presId="urn:microsoft.com/office/officeart/2005/8/layout/list1"/>
    <dgm:cxn modelId="{2091418B-ECC4-4A5B-A122-FB92711B331A}" type="presParOf" srcId="{12C1B001-857A-4C08-B880-E99973DECA2D}" destId="{7194CC31-890A-4459-9188-0E733D72A0EA}" srcOrd="1" destOrd="0" presId="urn:microsoft.com/office/officeart/2005/8/layout/list1"/>
    <dgm:cxn modelId="{493E5E21-7EAA-4E08-A682-5E1A221A6B18}" type="presParOf" srcId="{6D67FB07-6E1C-496F-BE6A-0964830E4A96}" destId="{BE9D465D-8A17-4D40-AD01-F5ECCAA2C049}" srcOrd="5" destOrd="0" presId="urn:microsoft.com/office/officeart/2005/8/layout/list1"/>
    <dgm:cxn modelId="{DBE7505C-0CAE-4377-8289-C7C5247C1462}" type="presParOf" srcId="{6D67FB07-6E1C-496F-BE6A-0964830E4A96}" destId="{1F9A3077-694D-4B6C-8397-4EDFC83BF84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编制背景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为贯彻落实国务院关于加强治理货车超限超载工作相关要求，</a:t>
          </a:r>
          <a:r>
            <a:rPr lang="en-US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2016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年以来交通运输部联合公安部等五部局开展了新一轮治超工作，取得明显成效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EA45CA8E-257D-470D-96D8-6DA5869DE4FB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执法不规范、监管不到位、治超协同难等问题仍时有出现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2E7DD42-FCEC-49E7-B9A8-0A1F986C5175}" type="parTrans" cxnId="{E7A3880E-E279-4E32-9B3B-26A94522E8D8}">
      <dgm:prSet/>
      <dgm:spPr/>
      <dgm:t>
        <a:bodyPr/>
        <a:lstStyle/>
        <a:p>
          <a:endParaRPr lang="zh-CN" altLang="en-US"/>
        </a:p>
      </dgm:t>
    </dgm:pt>
    <dgm:pt modelId="{77601650-1B29-498D-A13C-364AFCE83A60}" type="sibTrans" cxnId="{E7A3880E-E279-4E32-9B3B-26A94522E8D8}">
      <dgm:prSet/>
      <dgm:spPr/>
      <dgm:t>
        <a:bodyPr/>
        <a:lstStyle/>
        <a:p>
          <a:endParaRPr lang="zh-CN" altLang="en-US"/>
        </a:p>
      </dgm:t>
    </dgm:pt>
    <dgm:pt modelId="{453A0951-E482-4E14-A1AE-EDE825CA2543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部十三五信息化规划：全国治超联网管理信息系统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12BE393-8984-41AD-AC67-0A7BE49380AB}" type="parTrans" cxnId="{7B959807-E77A-474C-89F6-0A11B3525B5D}">
      <dgm:prSet/>
      <dgm:spPr/>
      <dgm:t>
        <a:bodyPr/>
        <a:lstStyle/>
        <a:p>
          <a:endParaRPr lang="zh-CN" altLang="en-US"/>
        </a:p>
      </dgm:t>
    </dgm:pt>
    <dgm:pt modelId="{E4945837-6953-413E-9311-35FB96881324}" type="sibTrans" cxnId="{7B959807-E77A-474C-89F6-0A11B3525B5D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B959807-E77A-474C-89F6-0A11B3525B5D}" srcId="{FA59EA83-FAF2-40DD-9528-D912482BC308}" destId="{453A0951-E482-4E14-A1AE-EDE825CA2543}" srcOrd="2" destOrd="0" parTransId="{C12BE393-8984-41AD-AC67-0A7BE49380AB}" sibTransId="{E4945837-6953-413E-9311-35FB96881324}"/>
    <dgm:cxn modelId="{E7A3880E-E279-4E32-9B3B-26A94522E8D8}" srcId="{FA59EA83-FAF2-40DD-9528-D912482BC308}" destId="{EA45CA8E-257D-470D-96D8-6DA5869DE4FB}" srcOrd="1" destOrd="0" parTransId="{D2E7DD42-FCEC-49E7-B9A8-0A1F986C5175}" sibTransId="{77601650-1B29-498D-A13C-364AFCE83A60}"/>
    <dgm:cxn modelId="{4752A949-EF2F-4846-93AA-48C71AF355AC}" type="presOf" srcId="{453A0951-E482-4E14-A1AE-EDE825CA2543}" destId="{BF970D1C-0E68-4F8B-8D64-28CD370E2FF2}" srcOrd="0" destOrd="2" presId="urn:microsoft.com/office/officeart/2005/8/layout/list1"/>
    <dgm:cxn modelId="{E095883E-3971-4BBF-AECE-BC06EF675927}" type="presOf" srcId="{EA45CA8E-257D-470D-96D8-6DA5869DE4FB}" destId="{BF970D1C-0E68-4F8B-8D64-28CD370E2FF2}" srcOrd="0" destOrd="1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2216218A-3375-4663-954C-921A0CAE25A0}" type="presOf" srcId="{D11E1C54-67B6-4AA2-A31A-4B0962B95BAC}" destId="{6D67FB07-6E1C-496F-BE6A-0964830E4A96}" srcOrd="0" destOrd="0" presId="urn:microsoft.com/office/officeart/2005/8/layout/list1"/>
    <dgm:cxn modelId="{1D848BB0-6018-4342-B24C-DB5CCF775D72}" type="presOf" srcId="{EEB09D60-326C-4938-90D4-48E1C80A72B6}" destId="{BF970D1C-0E68-4F8B-8D64-28CD370E2FF2}" srcOrd="0" destOrd="0" presId="urn:microsoft.com/office/officeart/2005/8/layout/list1"/>
    <dgm:cxn modelId="{33FEE7B5-D3E5-46B1-BE54-0AD805E14AF9}" type="presOf" srcId="{FA59EA83-FAF2-40DD-9528-D912482BC308}" destId="{ED54F721-9507-41EA-899D-A2DDF8565AF8}" srcOrd="1" destOrd="0" presId="urn:microsoft.com/office/officeart/2005/8/layout/list1"/>
    <dgm:cxn modelId="{4D7C99C8-3E11-43FC-9381-350B1231E734}" type="presOf" srcId="{FA59EA83-FAF2-40DD-9528-D912482BC308}" destId="{E623F0CF-8A2E-4654-82B8-EF9EBEA06EF3}" srcOrd="0" destOrd="0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36743E65-9494-4361-9224-80D803884A23}" type="presParOf" srcId="{6D67FB07-6E1C-496F-BE6A-0964830E4A96}" destId="{CC0EF750-9BDA-4A77-BC31-CAD1D86F9805}" srcOrd="0" destOrd="0" presId="urn:microsoft.com/office/officeart/2005/8/layout/list1"/>
    <dgm:cxn modelId="{0729D1BA-2475-4C6A-A1F9-8FB57DE1651A}" type="presParOf" srcId="{CC0EF750-9BDA-4A77-BC31-CAD1D86F9805}" destId="{E623F0CF-8A2E-4654-82B8-EF9EBEA06EF3}" srcOrd="0" destOrd="0" presId="urn:microsoft.com/office/officeart/2005/8/layout/list1"/>
    <dgm:cxn modelId="{F9850832-B657-4E93-AF25-F555D4A8DF93}" type="presParOf" srcId="{CC0EF750-9BDA-4A77-BC31-CAD1D86F9805}" destId="{ED54F721-9507-41EA-899D-A2DDF8565AF8}" srcOrd="1" destOrd="0" presId="urn:microsoft.com/office/officeart/2005/8/layout/list1"/>
    <dgm:cxn modelId="{765DF297-0E19-4FCB-BA04-CC4E85B5AAB6}" type="presParOf" srcId="{6D67FB07-6E1C-496F-BE6A-0964830E4A96}" destId="{33BA4265-599D-483C-BDB0-C53A52B6A8BC}" srcOrd="1" destOrd="0" presId="urn:microsoft.com/office/officeart/2005/8/layout/list1"/>
    <dgm:cxn modelId="{D9FB1AB7-8A3C-4E79-AF28-709642B7283B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工程概况</a:t>
          </a: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根据规划，项目分为部级工程、省级工程两个部分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BDACD303-7516-434A-98B0-4C0B2D91D692}">
      <dgm:prSet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部级工程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：交通运输部组织建设，与省级系统数据对接和共享，为部省间、省际间治超业务协同提供支撑，并有效监督全国治超工作</a:t>
          </a:r>
          <a:endParaRPr lang="zh-CN" altLang="en-US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5ADC635-8527-41F4-8466-CBE39E851737}" type="parTrans" cxnId="{12D657A8-F250-4971-8668-AF253277EE72}">
      <dgm:prSet/>
      <dgm:spPr/>
      <dgm:t>
        <a:bodyPr/>
        <a:lstStyle/>
        <a:p>
          <a:endParaRPr lang="zh-CN" altLang="en-US"/>
        </a:p>
      </dgm:t>
    </dgm:pt>
    <dgm:pt modelId="{F326CA92-B9B0-4D21-AAD5-9A5705879C24}" type="sibTrans" cxnId="{12D657A8-F250-4971-8668-AF253277EE72}">
      <dgm:prSet/>
      <dgm:spPr/>
      <dgm:t>
        <a:bodyPr/>
        <a:lstStyle/>
        <a:p>
          <a:endParaRPr lang="zh-CN" altLang="en-US"/>
        </a:p>
      </dgm:t>
    </dgm:pt>
    <dgm:pt modelId="{844BDAA8-91E5-4012-BE03-2E596C0F125B}">
      <dgm:prSet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省级工程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：各省（区、市）交通运输主管部门组织建设，实现辖区内治超业务管理和服务等功能，支撑省市县各级高效开展治超工作，并与部级系统对接</a:t>
          </a:r>
          <a:endParaRPr lang="zh-CN" altLang="en-US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536DE6B-ABFA-425D-B652-854AC99579C2}" type="parTrans" cxnId="{C85DFBE8-2DE4-46F7-86C6-64A81E4FF95F}">
      <dgm:prSet/>
      <dgm:spPr/>
      <dgm:t>
        <a:bodyPr/>
        <a:lstStyle/>
        <a:p>
          <a:endParaRPr lang="zh-CN" altLang="en-US"/>
        </a:p>
      </dgm:t>
    </dgm:pt>
    <dgm:pt modelId="{F8805D9E-69E4-4305-987F-05C22ACE6EBE}" type="sibTrans" cxnId="{C85DFBE8-2DE4-46F7-86C6-64A81E4FF95F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E51568B7-5C50-47A2-BF6E-08E201F43744}" type="presOf" srcId="{EEB09D60-326C-4938-90D4-48E1C80A72B6}" destId="{BF970D1C-0E68-4F8B-8D64-28CD370E2FF2}" srcOrd="0" destOrd="0" presId="urn:microsoft.com/office/officeart/2005/8/layout/list1"/>
    <dgm:cxn modelId="{7AE9322E-B2BD-487B-9B88-D553F217F45E}" type="presOf" srcId="{FA59EA83-FAF2-40DD-9528-D912482BC308}" destId="{ED54F721-9507-41EA-899D-A2DDF8565AF8}" srcOrd="1" destOrd="0" presId="urn:microsoft.com/office/officeart/2005/8/layout/list1"/>
    <dgm:cxn modelId="{C85DFBE8-2DE4-46F7-86C6-64A81E4FF95F}" srcId="{FA59EA83-FAF2-40DD-9528-D912482BC308}" destId="{844BDAA8-91E5-4012-BE03-2E596C0F125B}" srcOrd="2" destOrd="0" parTransId="{2536DE6B-ABFA-425D-B652-854AC99579C2}" sibTransId="{F8805D9E-69E4-4305-987F-05C22ACE6EBE}"/>
    <dgm:cxn modelId="{2A5A4031-D95A-4751-8E0E-8FA5D5A372BA}" type="presOf" srcId="{BDACD303-7516-434A-98B0-4C0B2D91D692}" destId="{BF970D1C-0E68-4F8B-8D64-28CD370E2FF2}" srcOrd="0" destOrd="1" presId="urn:microsoft.com/office/officeart/2005/8/layout/list1"/>
    <dgm:cxn modelId="{6C643044-7248-413A-8CF0-A8F551841EC2}" type="presOf" srcId="{FA59EA83-FAF2-40DD-9528-D912482BC308}" destId="{E623F0CF-8A2E-4654-82B8-EF9EBEA06EF3}" srcOrd="0" destOrd="0" presId="urn:microsoft.com/office/officeart/2005/8/layout/list1"/>
    <dgm:cxn modelId="{6D944E5A-3CBA-42E6-8266-6E4C49C062D8}" type="presOf" srcId="{D11E1C54-67B6-4AA2-A31A-4B0962B95BAC}" destId="{6D67FB07-6E1C-496F-BE6A-0964830E4A96}" srcOrd="0" destOrd="0" presId="urn:microsoft.com/office/officeart/2005/8/layout/list1"/>
    <dgm:cxn modelId="{A4BEE4FD-796D-4744-9C4D-FCFA2422C4AD}" type="presOf" srcId="{844BDAA8-91E5-4012-BE03-2E596C0F125B}" destId="{BF970D1C-0E68-4F8B-8D64-28CD370E2FF2}" srcOrd="0" destOrd="2" presId="urn:microsoft.com/office/officeart/2005/8/layout/list1"/>
    <dgm:cxn modelId="{12D657A8-F250-4971-8668-AF253277EE72}" srcId="{FA59EA83-FAF2-40DD-9528-D912482BC308}" destId="{BDACD303-7516-434A-98B0-4C0B2D91D692}" srcOrd="1" destOrd="0" parTransId="{F5ADC635-8527-41F4-8466-CBE39E851737}" sibTransId="{F326CA92-B9B0-4D21-AAD5-9A5705879C24}"/>
    <dgm:cxn modelId="{5BF16A08-ED04-4B39-A4A7-79B1F28FC8E0}" type="presParOf" srcId="{6D67FB07-6E1C-496F-BE6A-0964830E4A96}" destId="{CC0EF750-9BDA-4A77-BC31-CAD1D86F9805}" srcOrd="0" destOrd="0" presId="urn:microsoft.com/office/officeart/2005/8/layout/list1"/>
    <dgm:cxn modelId="{53BEE6EF-FD4F-41F7-AD4E-0871FCB83096}" type="presParOf" srcId="{CC0EF750-9BDA-4A77-BC31-CAD1D86F9805}" destId="{E623F0CF-8A2E-4654-82B8-EF9EBEA06EF3}" srcOrd="0" destOrd="0" presId="urn:microsoft.com/office/officeart/2005/8/layout/list1"/>
    <dgm:cxn modelId="{31249134-B1F3-49D1-B818-39C3E85B7618}" type="presParOf" srcId="{CC0EF750-9BDA-4A77-BC31-CAD1D86F9805}" destId="{ED54F721-9507-41EA-899D-A2DDF8565AF8}" srcOrd="1" destOrd="0" presId="urn:microsoft.com/office/officeart/2005/8/layout/list1"/>
    <dgm:cxn modelId="{9C780E17-AC13-45F1-9ED5-DAD0842390F5}" type="presParOf" srcId="{6D67FB07-6E1C-496F-BE6A-0964830E4A96}" destId="{33BA4265-599D-483C-BDB0-C53A52B6A8BC}" srcOrd="1" destOrd="0" presId="urn:microsoft.com/office/officeart/2005/8/layout/list1"/>
    <dgm:cxn modelId="{10AF2709-6515-41E6-84F7-042F8B4CA247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指导省级建设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C721B4C-295D-4BA0-A142-A101FA59AD59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资金申请报告的审核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9AA2F5D-A9DE-456F-8E01-E92F7D6AE99F}" type="parTrans" cxnId="{05CB903E-95C3-4D0F-A3B0-B20E8AFAB54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720554E-DDE0-4892-BE6C-B2D2348043D9}" type="sibTrans" cxnId="{05CB903E-95C3-4D0F-A3B0-B20E8AFAB54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F27F7E-E58A-419C-8DB1-B7F4D587B7B5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保障部省联网效果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9DCB44-3050-496C-8355-07A00A106A23}" type="parTrans" cxnId="{C10A585A-C353-41A8-B0DE-B822537C329C}">
      <dgm:prSet/>
      <dgm:spPr/>
      <dgm:t>
        <a:bodyPr/>
        <a:lstStyle/>
        <a:p>
          <a:endParaRPr lang="zh-CN" altLang="en-US"/>
        </a:p>
      </dgm:t>
    </dgm:pt>
    <dgm:pt modelId="{DA56BD3E-9EAC-4893-B978-99D43F896664}" type="sibTrans" cxnId="{C10A585A-C353-41A8-B0DE-B822537C329C}">
      <dgm:prSet/>
      <dgm:spPr/>
      <dgm:t>
        <a:bodyPr/>
        <a:lstStyle/>
        <a:p>
          <a:endParaRPr lang="zh-CN" altLang="en-US"/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提出基本要求、主要框架和内容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64873FB0-9546-477A-835B-CDB2E12E4DEA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明确省级系统要求，特别是部省联网的要求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C16B6D8-3DD1-46FB-8931-5AF09A74056C}" type="parTrans" cxnId="{1B8EFFF4-88FE-4E7B-8A29-0B7325C3CEE6}">
      <dgm:prSet/>
      <dgm:spPr/>
      <dgm:t>
        <a:bodyPr/>
        <a:lstStyle/>
        <a:p>
          <a:endParaRPr lang="zh-CN" altLang="en-US"/>
        </a:p>
      </dgm:t>
    </dgm:pt>
    <dgm:pt modelId="{A3752B9E-E36E-4D85-9992-9F4D0F7A7137}" type="sibTrans" cxnId="{1B8EFFF4-88FE-4E7B-8A29-0B7325C3CEE6}">
      <dgm:prSet/>
      <dgm:spPr/>
      <dgm:t>
        <a:bodyPr/>
        <a:lstStyle/>
        <a:p>
          <a:endParaRPr lang="zh-CN" altLang="en-US"/>
        </a:p>
      </dgm:t>
    </dgm:pt>
    <dgm:pt modelId="{125CEC9F-590C-49F6-8C1B-E9325E4CD60D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便于部级管理</a:t>
          </a:r>
          <a:endParaRPr lang="zh-CN" altLang="en-US" dirty="0"/>
        </a:p>
      </dgm:t>
    </dgm:pt>
    <dgm:pt modelId="{59725DE8-C007-495A-8C0E-D3626E9F8876}" type="parTrans" cxnId="{0E13976A-0A1F-4EF0-B380-ABBF0BDB6D3F}">
      <dgm:prSet/>
      <dgm:spPr/>
      <dgm:t>
        <a:bodyPr/>
        <a:lstStyle/>
        <a:p>
          <a:endParaRPr lang="zh-CN" altLang="en-US"/>
        </a:p>
      </dgm:t>
    </dgm:pt>
    <dgm:pt modelId="{2498DCC1-905A-4468-8CC1-4DF065700DBA}" type="sibTrans" cxnId="{0E13976A-0A1F-4EF0-B380-ABBF0BDB6D3F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34BF47-3C7C-4308-8767-CA03116AE852}" type="pres">
      <dgm:prSet presAssocID="{2CA84F63-0763-4EC4-9032-D8B75B4992B1}" presName="spaceBetweenRectangles" presStyleCnt="0"/>
      <dgm:spPr/>
    </dgm:pt>
    <dgm:pt modelId="{725A8AA7-C7CE-4982-A7FE-FD81A1728146}" type="pres">
      <dgm:prSet presAssocID="{125CEC9F-590C-49F6-8C1B-E9325E4CD60D}" presName="parentLin" presStyleCnt="0"/>
      <dgm:spPr/>
    </dgm:pt>
    <dgm:pt modelId="{A05ABCE8-D134-45D5-AB2C-4D1AD6B5F820}" type="pres">
      <dgm:prSet presAssocID="{125CEC9F-590C-49F6-8C1B-E9325E4CD60D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526CC14D-9D6F-442D-9F61-57C7F8D55AA5}" type="pres">
      <dgm:prSet presAssocID="{125CEC9F-590C-49F6-8C1B-E9325E4CD6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5A585A-908E-40C2-AD52-6298A457C6EA}" type="pres">
      <dgm:prSet presAssocID="{125CEC9F-590C-49F6-8C1B-E9325E4CD60D}" presName="negativeSpace" presStyleCnt="0"/>
      <dgm:spPr/>
    </dgm:pt>
    <dgm:pt modelId="{216DA8D1-3B3A-44FB-BAAB-1666F5AE2751}" type="pres">
      <dgm:prSet presAssocID="{125CEC9F-590C-49F6-8C1B-E9325E4CD60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B8EFFF4-88FE-4E7B-8A29-0B7325C3CEE6}" srcId="{FA59EA83-FAF2-40DD-9528-D912482BC308}" destId="{64873FB0-9546-477A-835B-CDB2E12E4DEA}" srcOrd="1" destOrd="0" parTransId="{BC16B6D8-3DD1-46FB-8931-5AF09A74056C}" sibTransId="{A3752B9E-E36E-4D85-9992-9F4D0F7A7137}"/>
    <dgm:cxn modelId="{C10A585A-C353-41A8-B0DE-B822537C329C}" srcId="{125CEC9F-590C-49F6-8C1B-E9325E4CD60D}" destId="{46F27F7E-E58A-419C-8DB1-B7F4D587B7B5}" srcOrd="1" destOrd="0" parTransId="{2C9DCB44-3050-496C-8355-07A00A106A23}" sibTransId="{DA56BD3E-9EAC-4893-B978-99D43F896664}"/>
    <dgm:cxn modelId="{90BD6FED-FDA4-45DD-8DA3-296F3207A3B9}" type="presOf" srcId="{46F27F7E-E58A-419C-8DB1-B7F4D587B7B5}" destId="{216DA8D1-3B3A-44FB-BAAB-1666F5AE2751}" srcOrd="0" destOrd="1" presId="urn:microsoft.com/office/officeart/2005/8/layout/list1"/>
    <dgm:cxn modelId="{159C6A98-6953-41D0-B1C4-F5C35B9CB442}" type="presOf" srcId="{64873FB0-9546-477A-835B-CDB2E12E4DEA}" destId="{BF970D1C-0E68-4F8B-8D64-28CD370E2FF2}" srcOrd="0" destOrd="1" presId="urn:microsoft.com/office/officeart/2005/8/layout/list1"/>
    <dgm:cxn modelId="{90467682-1007-4E80-A414-3F1E397E00B3}" type="presOf" srcId="{FA59EA83-FAF2-40DD-9528-D912482BC308}" destId="{ED54F721-9507-41EA-899D-A2DDF8565AF8}" srcOrd="1" destOrd="0" presId="urn:microsoft.com/office/officeart/2005/8/layout/list1"/>
    <dgm:cxn modelId="{63EB6FAF-436A-420A-9E33-657D4F865332}" type="presOf" srcId="{FA59EA83-FAF2-40DD-9528-D912482BC308}" destId="{E623F0CF-8A2E-4654-82B8-EF9EBEA06EF3}" srcOrd="0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6B8AE937-B42A-4262-AE33-FD928175A956}" type="presOf" srcId="{125CEC9F-590C-49F6-8C1B-E9325E4CD60D}" destId="{526CC14D-9D6F-442D-9F61-57C7F8D55AA5}" srcOrd="1" destOrd="0" presId="urn:microsoft.com/office/officeart/2005/8/layout/list1"/>
    <dgm:cxn modelId="{3269B05B-8B8B-40AE-8020-8AAA27979DB9}" type="presOf" srcId="{125CEC9F-590C-49F6-8C1B-E9325E4CD60D}" destId="{A05ABCE8-D134-45D5-AB2C-4D1AD6B5F820}" srcOrd="0" destOrd="0" presId="urn:microsoft.com/office/officeart/2005/8/layout/list1"/>
    <dgm:cxn modelId="{DF9F0E50-58D6-406A-89AF-CA1C7F7C0B76}" type="presOf" srcId="{D11E1C54-67B6-4AA2-A31A-4B0962B95BAC}" destId="{6D67FB07-6E1C-496F-BE6A-0964830E4A96}" srcOrd="0" destOrd="0" presId="urn:microsoft.com/office/officeart/2005/8/layout/list1"/>
    <dgm:cxn modelId="{0E13976A-0A1F-4EF0-B380-ABBF0BDB6D3F}" srcId="{D11E1C54-67B6-4AA2-A31A-4B0962B95BAC}" destId="{125CEC9F-590C-49F6-8C1B-E9325E4CD60D}" srcOrd="1" destOrd="0" parTransId="{59725DE8-C007-495A-8C0E-D3626E9F8876}" sibTransId="{2498DCC1-905A-4468-8CC1-4DF065700DBA}"/>
    <dgm:cxn modelId="{B6FA4798-C076-4959-835D-126BAFBAB888}" type="presOf" srcId="{EEB09D60-326C-4938-90D4-48E1C80A72B6}" destId="{BF970D1C-0E68-4F8B-8D64-28CD370E2FF2}" srcOrd="0" destOrd="0" presId="urn:microsoft.com/office/officeart/2005/8/layout/list1"/>
    <dgm:cxn modelId="{05CB903E-95C3-4D0F-A3B0-B20E8AFAB546}" srcId="{125CEC9F-590C-49F6-8C1B-E9325E4CD60D}" destId="{BC721B4C-295D-4BA0-A142-A101FA59AD59}" srcOrd="0" destOrd="0" parTransId="{79AA2F5D-A9DE-456F-8E01-E92F7D6AE99F}" sibTransId="{D720554E-DDE0-4892-BE6C-B2D2348043D9}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BF891B57-8635-4B14-B9F5-10654546A296}" type="presOf" srcId="{BC721B4C-295D-4BA0-A142-A101FA59AD59}" destId="{216DA8D1-3B3A-44FB-BAAB-1666F5AE2751}" srcOrd="0" destOrd="0" presId="urn:microsoft.com/office/officeart/2005/8/layout/list1"/>
    <dgm:cxn modelId="{9984FB9B-4719-4D42-8A6B-6A59DE14EDAE}" type="presParOf" srcId="{6D67FB07-6E1C-496F-BE6A-0964830E4A96}" destId="{CC0EF750-9BDA-4A77-BC31-CAD1D86F9805}" srcOrd="0" destOrd="0" presId="urn:microsoft.com/office/officeart/2005/8/layout/list1"/>
    <dgm:cxn modelId="{0FDCC9CD-626C-4A3E-9779-85B0F87695D4}" type="presParOf" srcId="{CC0EF750-9BDA-4A77-BC31-CAD1D86F9805}" destId="{E623F0CF-8A2E-4654-82B8-EF9EBEA06EF3}" srcOrd="0" destOrd="0" presId="urn:microsoft.com/office/officeart/2005/8/layout/list1"/>
    <dgm:cxn modelId="{9B5EFCC0-4383-4A9B-9465-0193E02430CE}" type="presParOf" srcId="{CC0EF750-9BDA-4A77-BC31-CAD1D86F9805}" destId="{ED54F721-9507-41EA-899D-A2DDF8565AF8}" srcOrd="1" destOrd="0" presId="urn:microsoft.com/office/officeart/2005/8/layout/list1"/>
    <dgm:cxn modelId="{A8C2DB5B-252D-464D-8759-5A7643243280}" type="presParOf" srcId="{6D67FB07-6E1C-496F-BE6A-0964830E4A96}" destId="{33BA4265-599D-483C-BDB0-C53A52B6A8BC}" srcOrd="1" destOrd="0" presId="urn:microsoft.com/office/officeart/2005/8/layout/list1"/>
    <dgm:cxn modelId="{E22904D6-5796-479A-8901-8B2CC311098E}" type="presParOf" srcId="{6D67FB07-6E1C-496F-BE6A-0964830E4A96}" destId="{BF970D1C-0E68-4F8B-8D64-28CD370E2FF2}" srcOrd="2" destOrd="0" presId="urn:microsoft.com/office/officeart/2005/8/layout/list1"/>
    <dgm:cxn modelId="{01B297EC-7DB5-4AB3-AF25-C84F1DD1AF8F}" type="presParOf" srcId="{6D67FB07-6E1C-496F-BE6A-0964830E4A96}" destId="{DB34BF47-3C7C-4308-8767-CA03116AE852}" srcOrd="3" destOrd="0" presId="urn:microsoft.com/office/officeart/2005/8/layout/list1"/>
    <dgm:cxn modelId="{7EB8AAAB-8E75-46F6-BD0A-6024689F9F2E}" type="presParOf" srcId="{6D67FB07-6E1C-496F-BE6A-0964830E4A96}" destId="{725A8AA7-C7CE-4982-A7FE-FD81A1728146}" srcOrd="4" destOrd="0" presId="urn:microsoft.com/office/officeart/2005/8/layout/list1"/>
    <dgm:cxn modelId="{843EE2B2-FA47-44D7-9E2C-8A08D78EDD3D}" type="presParOf" srcId="{725A8AA7-C7CE-4982-A7FE-FD81A1728146}" destId="{A05ABCE8-D134-45D5-AB2C-4D1AD6B5F820}" srcOrd="0" destOrd="0" presId="urn:microsoft.com/office/officeart/2005/8/layout/list1"/>
    <dgm:cxn modelId="{B7F8A3EE-05A8-4324-9825-F2ABA3D922E4}" type="presParOf" srcId="{725A8AA7-C7CE-4982-A7FE-FD81A1728146}" destId="{526CC14D-9D6F-442D-9F61-57C7F8D55AA5}" srcOrd="1" destOrd="0" presId="urn:microsoft.com/office/officeart/2005/8/layout/list1"/>
    <dgm:cxn modelId="{9955DEC4-369D-4D06-9D2A-1C2121BC4D06}" type="presParOf" srcId="{6D67FB07-6E1C-496F-BE6A-0964830E4A96}" destId="{B65A585A-908E-40C2-AD52-6298A457C6EA}" srcOrd="5" destOrd="0" presId="urn:microsoft.com/office/officeart/2005/8/layout/list1"/>
    <dgm:cxn modelId="{44EF4D06-10B0-4570-8CF4-56138A4856AC}" type="presParOf" srcId="{6D67FB07-6E1C-496F-BE6A-0964830E4A96}" destId="{216DA8D1-3B3A-44FB-BAAB-1666F5AE275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指南编制思路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参照公安交警信息化规范业务、统一架构、逐步推进、长效运行的经验，围绕“全过程记录、全业务上线、全路网监控、全链条管理、全方位服务”的总体目标，结合行业管理特点采用“</a:t>
          </a:r>
          <a:r>
            <a:rPr lang="en-US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个部级系统”</a:t>
          </a:r>
          <a:r>
            <a:rPr lang="en-US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+“32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省级系统”的总体建设模式，以治超业务和信息化深度融合为主线，从治超业务出发确定省级治超信息系统的建设要求，从信息系统架构的几个层面分别提出基本要求和部省对接要求，并通过配套业务规范和技术要求的制定全面规范治超工作，有效保障全国治超一盘棋总体格局的形成。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0CC2CCE5-C611-4846-A07B-58801CCDCB45}" type="presOf" srcId="{FA59EA83-FAF2-40DD-9528-D912482BC308}" destId="{E623F0CF-8A2E-4654-82B8-EF9EBEA06EF3}" srcOrd="0" destOrd="0" presId="urn:microsoft.com/office/officeart/2005/8/layout/list1"/>
    <dgm:cxn modelId="{7A4560BD-A2DE-4A71-A8F2-41C4C336049C}" type="presOf" srcId="{FA59EA83-FAF2-40DD-9528-D912482BC308}" destId="{ED54F721-9507-41EA-899D-A2DDF8565AF8}" srcOrd="1" destOrd="0" presId="urn:microsoft.com/office/officeart/2005/8/layout/list1"/>
    <dgm:cxn modelId="{D9187B88-2C77-4485-9E8F-867BC8D27EBE}" type="presOf" srcId="{D11E1C54-67B6-4AA2-A31A-4B0962B95BAC}" destId="{6D67FB07-6E1C-496F-BE6A-0964830E4A96}" srcOrd="0" destOrd="0" presId="urn:microsoft.com/office/officeart/2005/8/layout/list1"/>
    <dgm:cxn modelId="{1E1E6D22-C06E-4267-AA1C-2845BF12D65A}" type="presOf" srcId="{EEB09D60-326C-4938-90D4-48E1C80A72B6}" destId="{BF970D1C-0E68-4F8B-8D64-28CD370E2FF2}" srcOrd="0" destOrd="0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EF769538-56ED-4EF0-816F-5296E7964120}" type="presParOf" srcId="{6D67FB07-6E1C-496F-BE6A-0964830E4A96}" destId="{CC0EF750-9BDA-4A77-BC31-CAD1D86F9805}" srcOrd="0" destOrd="0" presId="urn:microsoft.com/office/officeart/2005/8/layout/list1"/>
    <dgm:cxn modelId="{BB915C6E-4667-47B6-A393-A5D11E96479F}" type="presParOf" srcId="{CC0EF750-9BDA-4A77-BC31-CAD1D86F9805}" destId="{E623F0CF-8A2E-4654-82B8-EF9EBEA06EF3}" srcOrd="0" destOrd="0" presId="urn:microsoft.com/office/officeart/2005/8/layout/list1"/>
    <dgm:cxn modelId="{C083BEF8-6C41-45D6-A128-4F1406BCA68F}" type="presParOf" srcId="{CC0EF750-9BDA-4A77-BC31-CAD1D86F9805}" destId="{ED54F721-9507-41EA-899D-A2DDF8565AF8}" srcOrd="1" destOrd="0" presId="urn:microsoft.com/office/officeart/2005/8/layout/list1"/>
    <dgm:cxn modelId="{A71521B4-DD7A-4BD6-A7A6-BEAC2E3CD8DE}" type="presParOf" srcId="{6D67FB07-6E1C-496F-BE6A-0964830E4A96}" destId="{33BA4265-599D-483C-BDB0-C53A52B6A8BC}" srcOrd="1" destOrd="0" presId="urn:microsoft.com/office/officeart/2005/8/layout/list1"/>
    <dgm:cxn modelId="{F839B0BF-153B-4B7F-904C-73BBC34F5895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指南章节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一、总体要求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B36F2D1F-4514-4339-BB24-FEEFBC9F07EA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二、总体架构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A738411-A6B8-4388-843E-FDD09E168EF3}" type="parTrans" cxnId="{43E6795F-AE0F-40B0-97D1-C5A4D7A6B800}">
      <dgm:prSet/>
      <dgm:spPr/>
      <dgm:t>
        <a:bodyPr/>
        <a:lstStyle/>
        <a:p>
          <a:endParaRPr lang="zh-CN" altLang="en-US"/>
        </a:p>
      </dgm:t>
    </dgm:pt>
    <dgm:pt modelId="{DC0802E7-FE66-4D85-AC5D-5A0251534D03}" type="sibTrans" cxnId="{43E6795F-AE0F-40B0-97D1-C5A4D7A6B800}">
      <dgm:prSet/>
      <dgm:spPr/>
      <dgm:t>
        <a:bodyPr/>
        <a:lstStyle/>
        <a:p>
          <a:endParaRPr lang="zh-CN" altLang="en-US"/>
        </a:p>
      </dgm:t>
    </dgm:pt>
    <dgm:pt modelId="{BD4D941E-D420-4F4C-B298-A51AB9D42B09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三、系统功能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D470F4C-FFF0-47BB-A9BE-8675090222AE}" type="parTrans" cxnId="{4D6D9F3B-B932-40B7-9E3F-6AE96C00F08E}">
      <dgm:prSet/>
      <dgm:spPr/>
      <dgm:t>
        <a:bodyPr/>
        <a:lstStyle/>
        <a:p>
          <a:endParaRPr lang="zh-CN" altLang="en-US"/>
        </a:p>
      </dgm:t>
    </dgm:pt>
    <dgm:pt modelId="{D2D862B8-3930-4566-9C79-E2DA55FC51D5}" type="sibTrans" cxnId="{4D6D9F3B-B932-40B7-9E3F-6AE96C00F08E}">
      <dgm:prSet/>
      <dgm:spPr/>
      <dgm:t>
        <a:bodyPr/>
        <a:lstStyle/>
        <a:p>
          <a:endParaRPr lang="zh-CN" altLang="en-US"/>
        </a:p>
      </dgm:t>
    </dgm:pt>
    <dgm:pt modelId="{9D995C37-4956-4326-ADFA-83C55C850DA4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四、信息资源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61C9D17-DFE1-4D67-A1A2-CA9BFCB5C383}" type="parTrans" cxnId="{8BE398E3-74A3-41E7-8BCC-0676D97B95E2}">
      <dgm:prSet/>
      <dgm:spPr/>
      <dgm:t>
        <a:bodyPr/>
        <a:lstStyle/>
        <a:p>
          <a:endParaRPr lang="zh-CN" altLang="en-US"/>
        </a:p>
      </dgm:t>
    </dgm:pt>
    <dgm:pt modelId="{2AF59659-ADB1-4898-956B-996E569FF84A}" type="sibTrans" cxnId="{8BE398E3-74A3-41E7-8BCC-0676D97B95E2}">
      <dgm:prSet/>
      <dgm:spPr/>
      <dgm:t>
        <a:bodyPr/>
        <a:lstStyle/>
        <a:p>
          <a:endParaRPr lang="zh-CN" altLang="en-US"/>
        </a:p>
      </dgm:t>
    </dgm:pt>
    <dgm:pt modelId="{01C76BDF-6D1B-4031-9E23-6EDAF962E59B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五、终端系统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9BB9B99-2FB1-45D3-9C68-A0796F3B464F}" type="parTrans" cxnId="{DCD55742-5486-4ED0-982E-08FADD549544}">
      <dgm:prSet/>
      <dgm:spPr/>
      <dgm:t>
        <a:bodyPr/>
        <a:lstStyle/>
        <a:p>
          <a:endParaRPr lang="zh-CN" altLang="en-US"/>
        </a:p>
      </dgm:t>
    </dgm:pt>
    <dgm:pt modelId="{31BA34BF-01D4-4E97-8F93-547681B2A7D2}" type="sibTrans" cxnId="{DCD55742-5486-4ED0-982E-08FADD549544}">
      <dgm:prSet/>
      <dgm:spPr/>
      <dgm:t>
        <a:bodyPr/>
        <a:lstStyle/>
        <a:p>
          <a:endParaRPr lang="zh-CN" altLang="en-US"/>
        </a:p>
      </dgm:t>
    </dgm:pt>
    <dgm:pt modelId="{CD967711-2CAA-4EEA-ACEF-A793DD937AFB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六、标准规范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D92EC4E-26E7-44EE-A9E6-0B173850852D}" type="parTrans" cxnId="{59BAB1D1-D73C-4EA1-903D-50FECBF4F8E9}">
      <dgm:prSet/>
      <dgm:spPr/>
      <dgm:t>
        <a:bodyPr/>
        <a:lstStyle/>
        <a:p>
          <a:endParaRPr lang="zh-CN" altLang="en-US"/>
        </a:p>
      </dgm:t>
    </dgm:pt>
    <dgm:pt modelId="{DAED9CDC-137B-42AD-B9ED-DE0E7149555E}" type="sibTrans" cxnId="{59BAB1D1-D73C-4EA1-903D-50FECBF4F8E9}">
      <dgm:prSet/>
      <dgm:spPr/>
      <dgm:t>
        <a:bodyPr/>
        <a:lstStyle/>
        <a:p>
          <a:endParaRPr lang="zh-CN" altLang="en-US"/>
        </a:p>
      </dgm:t>
    </dgm:pt>
    <dgm:pt modelId="{009615BB-4380-4550-BA63-87AF7CF87B8C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七、建设运行管理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F5BF40B-96EE-4B11-8F1E-6BC228369817}" type="parTrans" cxnId="{888CE6B3-4604-404E-88F6-0A230F7ED773}">
      <dgm:prSet/>
      <dgm:spPr/>
      <dgm:t>
        <a:bodyPr/>
        <a:lstStyle/>
        <a:p>
          <a:endParaRPr lang="zh-CN" altLang="en-US"/>
        </a:p>
      </dgm:t>
    </dgm:pt>
    <dgm:pt modelId="{8E1831EF-1B1B-44BD-BE30-2AD13465184B}" type="sibTrans" cxnId="{888CE6B3-4604-404E-88F6-0A230F7ED773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88CE6B3-4604-404E-88F6-0A230F7ED773}" srcId="{FA59EA83-FAF2-40DD-9528-D912482BC308}" destId="{009615BB-4380-4550-BA63-87AF7CF87B8C}" srcOrd="6" destOrd="0" parTransId="{AF5BF40B-96EE-4B11-8F1E-6BC228369817}" sibTransId="{8E1831EF-1B1B-44BD-BE30-2AD13465184B}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DCD55742-5486-4ED0-982E-08FADD549544}" srcId="{FA59EA83-FAF2-40DD-9528-D912482BC308}" destId="{01C76BDF-6D1B-4031-9E23-6EDAF962E59B}" srcOrd="4" destOrd="0" parTransId="{D9BB9B99-2FB1-45D3-9C68-A0796F3B464F}" sibTransId="{31BA34BF-01D4-4E97-8F93-547681B2A7D2}"/>
    <dgm:cxn modelId="{59BAB1D1-D73C-4EA1-903D-50FECBF4F8E9}" srcId="{FA59EA83-FAF2-40DD-9528-D912482BC308}" destId="{CD967711-2CAA-4EEA-ACEF-A793DD937AFB}" srcOrd="5" destOrd="0" parTransId="{2D92EC4E-26E7-44EE-A9E6-0B173850852D}" sibTransId="{DAED9CDC-137B-42AD-B9ED-DE0E7149555E}"/>
    <dgm:cxn modelId="{EAD2B7D5-578B-407E-8705-B19F10C101F6}" type="presOf" srcId="{B36F2D1F-4514-4339-BB24-FEEFBC9F07EA}" destId="{BF970D1C-0E68-4F8B-8D64-28CD370E2FF2}" srcOrd="0" destOrd="1" presId="urn:microsoft.com/office/officeart/2005/8/layout/list1"/>
    <dgm:cxn modelId="{2F6A59C1-C919-4705-895C-78AD16101EB9}" type="presOf" srcId="{CD967711-2CAA-4EEA-ACEF-A793DD937AFB}" destId="{BF970D1C-0E68-4F8B-8D64-28CD370E2FF2}" srcOrd="0" destOrd="5" presId="urn:microsoft.com/office/officeart/2005/8/layout/list1"/>
    <dgm:cxn modelId="{EF2A1B37-6579-4066-AA7C-5A37F3DAA1C1}" type="presOf" srcId="{009615BB-4380-4550-BA63-87AF7CF87B8C}" destId="{BF970D1C-0E68-4F8B-8D64-28CD370E2FF2}" srcOrd="0" destOrd="6" presId="urn:microsoft.com/office/officeart/2005/8/layout/list1"/>
    <dgm:cxn modelId="{8BE398E3-74A3-41E7-8BCC-0676D97B95E2}" srcId="{FA59EA83-FAF2-40DD-9528-D912482BC308}" destId="{9D995C37-4956-4326-ADFA-83C55C850DA4}" srcOrd="3" destOrd="0" parTransId="{561C9D17-DFE1-4D67-A1A2-CA9BFCB5C383}" sibTransId="{2AF59659-ADB1-4898-956B-996E569FF84A}"/>
    <dgm:cxn modelId="{43E6795F-AE0F-40B0-97D1-C5A4D7A6B800}" srcId="{FA59EA83-FAF2-40DD-9528-D912482BC308}" destId="{B36F2D1F-4514-4339-BB24-FEEFBC9F07EA}" srcOrd="1" destOrd="0" parTransId="{0A738411-A6B8-4388-843E-FDD09E168EF3}" sibTransId="{DC0802E7-FE66-4D85-AC5D-5A0251534D03}"/>
    <dgm:cxn modelId="{EF440AB6-E6AF-461F-81DA-D2345C44C17E}" type="presOf" srcId="{BD4D941E-D420-4F4C-B298-A51AB9D42B09}" destId="{BF970D1C-0E68-4F8B-8D64-28CD370E2FF2}" srcOrd="0" destOrd="2" presId="urn:microsoft.com/office/officeart/2005/8/layout/list1"/>
    <dgm:cxn modelId="{94712CF9-5B73-45C3-BD50-75F4FB4E3CE7}" type="presOf" srcId="{D11E1C54-67B6-4AA2-A31A-4B0962B95BAC}" destId="{6D67FB07-6E1C-496F-BE6A-0964830E4A96}" srcOrd="0" destOrd="0" presId="urn:microsoft.com/office/officeart/2005/8/layout/list1"/>
    <dgm:cxn modelId="{4D6D9F3B-B932-40B7-9E3F-6AE96C00F08E}" srcId="{FA59EA83-FAF2-40DD-9528-D912482BC308}" destId="{BD4D941E-D420-4F4C-B298-A51AB9D42B09}" srcOrd="2" destOrd="0" parTransId="{7D470F4C-FFF0-47BB-A9BE-8675090222AE}" sibTransId="{D2D862B8-3930-4566-9C79-E2DA55FC51D5}"/>
    <dgm:cxn modelId="{F0F0955A-3C06-467D-B4C9-EEC628218242}" type="presOf" srcId="{EEB09D60-326C-4938-90D4-48E1C80A72B6}" destId="{BF970D1C-0E68-4F8B-8D64-28CD370E2FF2}" srcOrd="0" destOrd="0" presId="urn:microsoft.com/office/officeart/2005/8/layout/list1"/>
    <dgm:cxn modelId="{72D1D66F-D813-4C56-92FA-576E67596E19}" type="presOf" srcId="{FA59EA83-FAF2-40DD-9528-D912482BC308}" destId="{ED54F721-9507-41EA-899D-A2DDF8565AF8}" srcOrd="1" destOrd="0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4E8DA555-EB12-4E2B-A8F7-422B397AB5FA}" type="presOf" srcId="{9D995C37-4956-4326-ADFA-83C55C850DA4}" destId="{BF970D1C-0E68-4F8B-8D64-28CD370E2FF2}" srcOrd="0" destOrd="3" presId="urn:microsoft.com/office/officeart/2005/8/layout/list1"/>
    <dgm:cxn modelId="{66E861FB-2441-439E-92A5-213289331DEB}" type="presOf" srcId="{FA59EA83-FAF2-40DD-9528-D912482BC308}" destId="{E623F0CF-8A2E-4654-82B8-EF9EBEA06EF3}" srcOrd="0" destOrd="0" presId="urn:microsoft.com/office/officeart/2005/8/layout/list1"/>
    <dgm:cxn modelId="{80F6715B-6EA9-4538-ADED-6D5F6199409E}" type="presOf" srcId="{01C76BDF-6D1B-4031-9E23-6EDAF962E59B}" destId="{BF970D1C-0E68-4F8B-8D64-28CD370E2FF2}" srcOrd="0" destOrd="4" presId="urn:microsoft.com/office/officeart/2005/8/layout/list1"/>
    <dgm:cxn modelId="{838CB196-0E07-4AF7-84A6-AC75AC52E52D}" type="presParOf" srcId="{6D67FB07-6E1C-496F-BE6A-0964830E4A96}" destId="{CC0EF750-9BDA-4A77-BC31-CAD1D86F9805}" srcOrd="0" destOrd="0" presId="urn:microsoft.com/office/officeart/2005/8/layout/list1"/>
    <dgm:cxn modelId="{DC5B35BB-3913-46F2-BA82-C37C09FEEABC}" type="presParOf" srcId="{CC0EF750-9BDA-4A77-BC31-CAD1D86F9805}" destId="{E623F0CF-8A2E-4654-82B8-EF9EBEA06EF3}" srcOrd="0" destOrd="0" presId="urn:microsoft.com/office/officeart/2005/8/layout/list1"/>
    <dgm:cxn modelId="{A85EB9D0-66B1-4722-8744-75FDBE0E3FB0}" type="presParOf" srcId="{CC0EF750-9BDA-4A77-BC31-CAD1D86F9805}" destId="{ED54F721-9507-41EA-899D-A2DDF8565AF8}" srcOrd="1" destOrd="0" presId="urn:microsoft.com/office/officeart/2005/8/layout/list1"/>
    <dgm:cxn modelId="{532DA7D7-ED5C-4557-A00F-B876C6ECB894}" type="presParOf" srcId="{6D67FB07-6E1C-496F-BE6A-0964830E4A96}" destId="{33BA4265-599D-483C-BDB0-C53A52B6A8BC}" srcOrd="1" destOrd="0" presId="urn:microsoft.com/office/officeart/2005/8/layout/list1"/>
    <dgm:cxn modelId="{8CDFCA11-EEDC-4E63-B0D8-D8E7EFAD1509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横向上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C721B4C-295D-4BA0-A142-A101FA59AD59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省、市、县、站（点）的治超业务开展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9AA2F5D-A9DE-456F-8E01-E92F7D6AE99F}" type="parTrans" cxnId="{05CB903E-95C3-4D0F-A3B0-B20E8AFAB54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720554E-DDE0-4892-BE6C-B2D2348043D9}" type="sibTrans" cxnId="{05CB903E-95C3-4D0F-A3B0-B20E8AFAB54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本工程：交通运输治超监管部门的治超监管、业务协调和对外服务等内容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125CEC9F-590C-49F6-8C1B-E9325E4CD60D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纵向上</a:t>
          </a:r>
          <a:endParaRPr lang="zh-CN" altLang="en-US" dirty="0"/>
        </a:p>
      </dgm:t>
    </dgm:pt>
    <dgm:pt modelId="{59725DE8-C007-495A-8C0E-D3626E9F8876}" type="parTrans" cxnId="{0E13976A-0A1F-4EF0-B380-ABBF0BDB6D3F}">
      <dgm:prSet/>
      <dgm:spPr/>
      <dgm:t>
        <a:bodyPr/>
        <a:lstStyle/>
        <a:p>
          <a:endParaRPr lang="zh-CN" altLang="en-US"/>
        </a:p>
      </dgm:t>
    </dgm:pt>
    <dgm:pt modelId="{2498DCC1-905A-4468-8CC1-4DF065700DBA}" type="sibTrans" cxnId="{0E13976A-0A1F-4EF0-B380-ABBF0BDB6D3F}">
      <dgm:prSet/>
      <dgm:spPr/>
      <dgm:t>
        <a:bodyPr/>
        <a:lstStyle/>
        <a:p>
          <a:endParaRPr lang="zh-CN" altLang="en-US"/>
        </a:p>
      </dgm:t>
    </dgm:pt>
    <dgm:pt modelId="{6D9EEDCB-3C86-479C-8093-6393CFF779DA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治超涉及交通运输、工信、公安、工商、质检等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C6E0120-A2FE-4F39-86E0-3E5DEFB63078}" type="parTrans" cxnId="{721FB80A-AB70-45D0-B1A5-68A2A65568F6}">
      <dgm:prSet/>
      <dgm:spPr/>
      <dgm:t>
        <a:bodyPr/>
        <a:lstStyle/>
        <a:p>
          <a:endParaRPr lang="zh-CN" altLang="en-US"/>
        </a:p>
      </dgm:t>
    </dgm:pt>
    <dgm:pt modelId="{749EC278-2781-4139-9713-0EB11DB5647A}" type="sibTrans" cxnId="{721FB80A-AB70-45D0-B1A5-68A2A65568F6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34BF47-3C7C-4308-8767-CA03116AE852}" type="pres">
      <dgm:prSet presAssocID="{2CA84F63-0763-4EC4-9032-D8B75B4992B1}" presName="spaceBetweenRectangles" presStyleCnt="0"/>
      <dgm:spPr/>
    </dgm:pt>
    <dgm:pt modelId="{725A8AA7-C7CE-4982-A7FE-FD81A1728146}" type="pres">
      <dgm:prSet presAssocID="{125CEC9F-590C-49F6-8C1B-E9325E4CD60D}" presName="parentLin" presStyleCnt="0"/>
      <dgm:spPr/>
    </dgm:pt>
    <dgm:pt modelId="{A05ABCE8-D134-45D5-AB2C-4D1AD6B5F820}" type="pres">
      <dgm:prSet presAssocID="{125CEC9F-590C-49F6-8C1B-E9325E4CD60D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526CC14D-9D6F-442D-9F61-57C7F8D55AA5}" type="pres">
      <dgm:prSet presAssocID="{125CEC9F-590C-49F6-8C1B-E9325E4CD6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5A585A-908E-40C2-AD52-6298A457C6EA}" type="pres">
      <dgm:prSet presAssocID="{125CEC9F-590C-49F6-8C1B-E9325E4CD60D}" presName="negativeSpace" presStyleCnt="0"/>
      <dgm:spPr/>
    </dgm:pt>
    <dgm:pt modelId="{216DA8D1-3B3A-44FB-BAAB-1666F5AE2751}" type="pres">
      <dgm:prSet presAssocID="{125CEC9F-590C-49F6-8C1B-E9325E4CD60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9E55105-434E-4792-AEC6-5B70037FDB83}" type="presOf" srcId="{EEB09D60-326C-4938-90D4-48E1C80A72B6}" destId="{BF970D1C-0E68-4F8B-8D64-28CD370E2FF2}" srcOrd="0" destOrd="1" presId="urn:microsoft.com/office/officeart/2005/8/layout/list1"/>
    <dgm:cxn modelId="{E5C0F05E-CDA4-4D7B-8D69-E629CE97A696}" type="presOf" srcId="{6D9EEDCB-3C86-479C-8093-6393CFF779DA}" destId="{BF970D1C-0E68-4F8B-8D64-28CD370E2FF2}" srcOrd="0" destOrd="0" presId="urn:microsoft.com/office/officeart/2005/8/layout/list1"/>
    <dgm:cxn modelId="{721FB80A-AB70-45D0-B1A5-68A2A65568F6}" srcId="{FA59EA83-FAF2-40DD-9528-D912482BC308}" destId="{6D9EEDCB-3C86-479C-8093-6393CFF779DA}" srcOrd="0" destOrd="0" parTransId="{0C6E0120-A2FE-4F39-86E0-3E5DEFB63078}" sibTransId="{749EC278-2781-4139-9713-0EB11DB5647A}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4763E5D9-7527-49EE-9021-7FA7157DB427}" type="presOf" srcId="{BC721B4C-295D-4BA0-A142-A101FA59AD59}" destId="{216DA8D1-3B3A-44FB-BAAB-1666F5AE2751}" srcOrd="0" destOrd="0" presId="urn:microsoft.com/office/officeart/2005/8/layout/list1"/>
    <dgm:cxn modelId="{F06A624B-8E2E-4816-B026-B8C17FA080A0}" type="presOf" srcId="{125CEC9F-590C-49F6-8C1B-E9325E4CD60D}" destId="{A05ABCE8-D134-45D5-AB2C-4D1AD6B5F820}" srcOrd="0" destOrd="0" presId="urn:microsoft.com/office/officeart/2005/8/layout/list1"/>
    <dgm:cxn modelId="{0FF3A50F-B4BE-4508-A68E-B4CB89488553}" type="presOf" srcId="{FA59EA83-FAF2-40DD-9528-D912482BC308}" destId="{ED54F721-9507-41EA-899D-A2DDF8565AF8}" srcOrd="1" destOrd="0" presId="urn:microsoft.com/office/officeart/2005/8/layout/list1"/>
    <dgm:cxn modelId="{F9E77476-055D-4113-B535-7B445FA2A57B}" type="presOf" srcId="{D11E1C54-67B6-4AA2-A31A-4B0962B95BAC}" destId="{6D67FB07-6E1C-496F-BE6A-0964830E4A96}" srcOrd="0" destOrd="0" presId="urn:microsoft.com/office/officeart/2005/8/layout/list1"/>
    <dgm:cxn modelId="{0E13976A-0A1F-4EF0-B380-ABBF0BDB6D3F}" srcId="{D11E1C54-67B6-4AA2-A31A-4B0962B95BAC}" destId="{125CEC9F-590C-49F6-8C1B-E9325E4CD60D}" srcOrd="1" destOrd="0" parTransId="{59725DE8-C007-495A-8C0E-D3626E9F8876}" sibTransId="{2498DCC1-905A-4468-8CC1-4DF065700DBA}"/>
    <dgm:cxn modelId="{05CB903E-95C3-4D0F-A3B0-B20E8AFAB546}" srcId="{125CEC9F-590C-49F6-8C1B-E9325E4CD60D}" destId="{BC721B4C-295D-4BA0-A142-A101FA59AD59}" srcOrd="0" destOrd="0" parTransId="{79AA2F5D-A9DE-456F-8E01-E92F7D6AE99F}" sibTransId="{D720554E-DDE0-4892-BE6C-B2D2348043D9}"/>
    <dgm:cxn modelId="{F38FCB2F-E3A2-4847-BA90-D54D32256DAA}" type="presOf" srcId="{FA59EA83-FAF2-40DD-9528-D912482BC308}" destId="{E623F0CF-8A2E-4654-82B8-EF9EBEA06EF3}" srcOrd="0" destOrd="0" presId="urn:microsoft.com/office/officeart/2005/8/layout/list1"/>
    <dgm:cxn modelId="{E6D8BB62-4371-4C80-A154-AB3D19BC3472}" srcId="{FA59EA83-FAF2-40DD-9528-D912482BC308}" destId="{EEB09D60-326C-4938-90D4-48E1C80A72B6}" srcOrd="1" destOrd="0" parTransId="{39442010-1AC7-4548-B6AD-C36B0B9D9F35}" sibTransId="{91BF9249-0240-405F-AC0F-4AC72B967E8E}"/>
    <dgm:cxn modelId="{F374818F-3B88-4F27-9D97-C1368C144B0D}" type="presOf" srcId="{125CEC9F-590C-49F6-8C1B-E9325E4CD60D}" destId="{526CC14D-9D6F-442D-9F61-57C7F8D55AA5}" srcOrd="1" destOrd="0" presId="urn:microsoft.com/office/officeart/2005/8/layout/list1"/>
    <dgm:cxn modelId="{C9DB35D5-3E8B-47C5-A895-78D262E5796B}" type="presParOf" srcId="{6D67FB07-6E1C-496F-BE6A-0964830E4A96}" destId="{CC0EF750-9BDA-4A77-BC31-CAD1D86F9805}" srcOrd="0" destOrd="0" presId="urn:microsoft.com/office/officeart/2005/8/layout/list1"/>
    <dgm:cxn modelId="{50BABB69-CFC6-47F4-8A09-054D851F0AEF}" type="presParOf" srcId="{CC0EF750-9BDA-4A77-BC31-CAD1D86F9805}" destId="{E623F0CF-8A2E-4654-82B8-EF9EBEA06EF3}" srcOrd="0" destOrd="0" presId="urn:microsoft.com/office/officeart/2005/8/layout/list1"/>
    <dgm:cxn modelId="{FE5E5670-CDC9-4C0B-B3FD-E48BE9FB2CF3}" type="presParOf" srcId="{CC0EF750-9BDA-4A77-BC31-CAD1D86F9805}" destId="{ED54F721-9507-41EA-899D-A2DDF8565AF8}" srcOrd="1" destOrd="0" presId="urn:microsoft.com/office/officeart/2005/8/layout/list1"/>
    <dgm:cxn modelId="{C25BEE7D-6C17-4862-AC23-E69C47C7BC8B}" type="presParOf" srcId="{6D67FB07-6E1C-496F-BE6A-0964830E4A96}" destId="{33BA4265-599D-483C-BDB0-C53A52B6A8BC}" srcOrd="1" destOrd="0" presId="urn:microsoft.com/office/officeart/2005/8/layout/list1"/>
    <dgm:cxn modelId="{E3180494-D267-4B6B-A727-27F9E29F3FF9}" type="presParOf" srcId="{6D67FB07-6E1C-496F-BE6A-0964830E4A96}" destId="{BF970D1C-0E68-4F8B-8D64-28CD370E2FF2}" srcOrd="2" destOrd="0" presId="urn:microsoft.com/office/officeart/2005/8/layout/list1"/>
    <dgm:cxn modelId="{787BAF89-995A-4AAB-AFA9-6B66882DB618}" type="presParOf" srcId="{6D67FB07-6E1C-496F-BE6A-0964830E4A96}" destId="{DB34BF47-3C7C-4308-8767-CA03116AE852}" srcOrd="3" destOrd="0" presId="urn:microsoft.com/office/officeart/2005/8/layout/list1"/>
    <dgm:cxn modelId="{88F6B448-92BD-4E55-9400-54A844F54B03}" type="presParOf" srcId="{6D67FB07-6E1C-496F-BE6A-0964830E4A96}" destId="{725A8AA7-C7CE-4982-A7FE-FD81A1728146}" srcOrd="4" destOrd="0" presId="urn:microsoft.com/office/officeart/2005/8/layout/list1"/>
    <dgm:cxn modelId="{555DB3CA-1965-4DD6-A922-48F15CBCCFAC}" type="presParOf" srcId="{725A8AA7-C7CE-4982-A7FE-FD81A1728146}" destId="{A05ABCE8-D134-45D5-AB2C-4D1AD6B5F820}" srcOrd="0" destOrd="0" presId="urn:microsoft.com/office/officeart/2005/8/layout/list1"/>
    <dgm:cxn modelId="{297D493C-53EC-41AA-A0CE-CD300EC3C940}" type="presParOf" srcId="{725A8AA7-C7CE-4982-A7FE-FD81A1728146}" destId="{526CC14D-9D6F-442D-9F61-57C7F8D55AA5}" srcOrd="1" destOrd="0" presId="urn:microsoft.com/office/officeart/2005/8/layout/list1"/>
    <dgm:cxn modelId="{D8E402CF-1BF5-4F78-A8AF-7D58B3D9CE36}" type="presParOf" srcId="{6D67FB07-6E1C-496F-BE6A-0964830E4A96}" destId="{B65A585A-908E-40C2-AD52-6298A457C6EA}" srcOrd="5" destOrd="0" presId="urn:microsoft.com/office/officeart/2005/8/layout/list1"/>
    <dgm:cxn modelId="{F12BFCF0-94F6-402B-B32F-7C24830F18F8}" type="presParOf" srcId="{6D67FB07-6E1C-496F-BE6A-0964830E4A96}" destId="{216DA8D1-3B3A-44FB-BAAB-1666F5AE275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建设思路和原则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建设思路：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全面整合、规范业务、重点补充、逐步扩展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609537B5-5D8E-4BD0-A0D5-923BA630FB1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建设原则：</a:t>
          </a:r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问题导向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标准统一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共享协同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开放创新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7820516-9E67-48C1-82CB-7B91C8FF2C5F}" type="parTrans" cxnId="{2841D59A-91CB-4DC1-BD2D-AE1F3E92A7C4}">
      <dgm:prSet/>
      <dgm:spPr/>
      <dgm:t>
        <a:bodyPr/>
        <a:lstStyle/>
        <a:p>
          <a:endParaRPr lang="zh-CN" altLang="en-US"/>
        </a:p>
      </dgm:t>
    </dgm:pt>
    <dgm:pt modelId="{C00A47DA-2687-40BE-BCC5-FB4E0F6D5999}" type="sibTrans" cxnId="{2841D59A-91CB-4DC1-BD2D-AE1F3E92A7C4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CCA16D6-0F8E-47E0-9FDF-3E4EEB071D16}" type="presOf" srcId="{D11E1C54-67B6-4AA2-A31A-4B0962B95BAC}" destId="{6D67FB07-6E1C-496F-BE6A-0964830E4A96}" srcOrd="0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2841D59A-91CB-4DC1-BD2D-AE1F3E92A7C4}" srcId="{FA59EA83-FAF2-40DD-9528-D912482BC308}" destId="{609537B5-5D8E-4BD0-A0D5-923BA630FB16}" srcOrd="1" destOrd="0" parTransId="{87820516-9E67-48C1-82CB-7B91C8FF2C5F}" sibTransId="{C00A47DA-2687-40BE-BCC5-FB4E0F6D5999}"/>
    <dgm:cxn modelId="{109D0369-C5ED-4862-ACAF-2BA6E739C7ED}" type="presOf" srcId="{FA59EA83-FAF2-40DD-9528-D912482BC308}" destId="{ED54F721-9507-41EA-899D-A2DDF8565AF8}" srcOrd="1" destOrd="0" presId="urn:microsoft.com/office/officeart/2005/8/layout/list1"/>
    <dgm:cxn modelId="{A840A34D-FC12-4F70-8689-DB41DC17F89A}" type="presOf" srcId="{FA59EA83-FAF2-40DD-9528-D912482BC308}" destId="{E623F0CF-8A2E-4654-82B8-EF9EBEA06EF3}" srcOrd="0" destOrd="0" presId="urn:microsoft.com/office/officeart/2005/8/layout/list1"/>
    <dgm:cxn modelId="{9DAD175C-B48E-4B82-A492-E0094B8EE914}" type="presOf" srcId="{EEB09D60-326C-4938-90D4-48E1C80A72B6}" destId="{BF970D1C-0E68-4F8B-8D64-28CD370E2FF2}" srcOrd="0" destOrd="0" presId="urn:microsoft.com/office/officeart/2005/8/layout/list1"/>
    <dgm:cxn modelId="{44448453-C367-4DAE-BFDF-ADB4D193FC71}" type="presOf" srcId="{609537B5-5D8E-4BD0-A0D5-923BA630FB16}" destId="{BF970D1C-0E68-4F8B-8D64-28CD370E2FF2}" srcOrd="0" destOrd="1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ACF10AA6-B023-4768-A94C-C561B4937DB0}" type="presParOf" srcId="{6D67FB07-6E1C-496F-BE6A-0964830E4A96}" destId="{CC0EF750-9BDA-4A77-BC31-CAD1D86F9805}" srcOrd="0" destOrd="0" presId="urn:microsoft.com/office/officeart/2005/8/layout/list1"/>
    <dgm:cxn modelId="{E9C47541-FC7C-4AA1-8BC8-78EAC1BA3379}" type="presParOf" srcId="{CC0EF750-9BDA-4A77-BC31-CAD1D86F9805}" destId="{E623F0CF-8A2E-4654-82B8-EF9EBEA06EF3}" srcOrd="0" destOrd="0" presId="urn:microsoft.com/office/officeart/2005/8/layout/list1"/>
    <dgm:cxn modelId="{704B1FFB-6999-474A-901C-ADD5CAD8A627}" type="presParOf" srcId="{CC0EF750-9BDA-4A77-BC31-CAD1D86F9805}" destId="{ED54F721-9507-41EA-899D-A2DDF8565AF8}" srcOrd="1" destOrd="0" presId="urn:microsoft.com/office/officeart/2005/8/layout/list1"/>
    <dgm:cxn modelId="{C1F501FE-916A-4C61-8993-16BE8943CEAD}" type="presParOf" srcId="{6D67FB07-6E1C-496F-BE6A-0964830E4A96}" destId="{33BA4265-599D-483C-BDB0-C53A52B6A8BC}" srcOrd="1" destOrd="0" presId="urn:microsoft.com/office/officeart/2005/8/layout/list1"/>
    <dgm:cxn modelId="{E31EABD1-E6ED-4AE5-A7E4-8BF97D465FBB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建设目标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全过程记录：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通过治超管理业务过程的全面记录和留痕，保障执法程序文明正当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307B77E3-73D3-4250-AB46-420DC309D482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全业务上线：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通过执法业务的线上办理，提升执法和监督效率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82934F-8888-476C-91C8-E3AB88A811C2}" type="parTrans" cxnId="{D1D98D5D-A814-4E81-853A-797ABAA94E77}">
      <dgm:prSet/>
      <dgm:spPr/>
      <dgm:t>
        <a:bodyPr/>
        <a:lstStyle/>
        <a:p>
          <a:endParaRPr lang="zh-CN" altLang="en-US"/>
        </a:p>
      </dgm:t>
    </dgm:pt>
    <dgm:pt modelId="{EAC8C9E6-A14C-4A84-AD79-04ED7484BA82}" type="sibTrans" cxnId="{D1D98D5D-A814-4E81-853A-797ABAA94E77}">
      <dgm:prSet/>
      <dgm:spPr/>
      <dgm:t>
        <a:bodyPr/>
        <a:lstStyle/>
        <a:p>
          <a:endParaRPr lang="zh-CN" altLang="en-US"/>
        </a:p>
      </dgm:t>
    </dgm:pt>
    <dgm:pt modelId="{29A78310-FE5A-4C41-B3E3-E3F6F4DC4B27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全路网监控：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完善路网监控硬件设施并汇集监控信息，实现对违法超限运输行为的全面监控和精确打击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C1AF03C-452C-4BA5-B19B-CCF975F51C02}" type="parTrans" cxnId="{E473290C-2916-48E5-A77E-A3A828C2C0FE}">
      <dgm:prSet/>
      <dgm:spPr/>
      <dgm:t>
        <a:bodyPr/>
        <a:lstStyle/>
        <a:p>
          <a:endParaRPr lang="zh-CN" altLang="en-US"/>
        </a:p>
      </dgm:t>
    </dgm:pt>
    <dgm:pt modelId="{DE2120C1-54E7-4472-BA3C-9A7E3AF21A84}" type="sibTrans" cxnId="{E473290C-2916-48E5-A77E-A3A828C2C0FE}">
      <dgm:prSet/>
      <dgm:spPr/>
      <dgm:t>
        <a:bodyPr/>
        <a:lstStyle/>
        <a:p>
          <a:endParaRPr lang="zh-CN" altLang="en-US"/>
        </a:p>
      </dgm:t>
    </dgm:pt>
    <dgm:pt modelId="{92C3E5AF-9246-47A0-927C-CEEC53ADDFE9}">
      <dgm:prSet phldrT="[文本]"/>
      <dgm:spPr/>
      <dgm:t>
        <a:bodyPr/>
        <a:lstStyle/>
        <a:p>
          <a:r>
            <a:rPr 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全链条管理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通过业务衔接和信息共享，推进治超管理上下游协同、全链条联动管理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34AE2E-0B6C-47B0-879F-67226A17A771}" type="parTrans" cxnId="{3168A35A-BB73-4C42-8A6A-23F7B588F094}">
      <dgm:prSet/>
      <dgm:spPr/>
      <dgm:t>
        <a:bodyPr/>
        <a:lstStyle/>
        <a:p>
          <a:endParaRPr lang="zh-CN" altLang="en-US"/>
        </a:p>
      </dgm:t>
    </dgm:pt>
    <dgm:pt modelId="{CCCA8C8A-EA75-4BF4-B30F-77C94909D925}" type="sibTrans" cxnId="{3168A35A-BB73-4C42-8A6A-23F7B588F094}">
      <dgm:prSet/>
      <dgm:spPr/>
      <dgm:t>
        <a:bodyPr/>
        <a:lstStyle/>
        <a:p>
          <a:endParaRPr lang="zh-CN" altLang="en-US"/>
        </a:p>
      </dgm:t>
    </dgm:pt>
    <dgm:pt modelId="{A872D5C5-21CA-4516-B99F-A93C05BC540F}">
      <dgm:prSet phldrT="[文本]"/>
      <dgm:spPr/>
      <dgm:t>
        <a:bodyPr/>
        <a:lstStyle/>
        <a:p>
          <a:r>
            <a:rPr 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全方位服务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通过推动治超信息服务能力建设，全面提升治超管理和服务的规范化水平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3C3A91C-DD8C-4ADA-A470-A4046268FD3A}" type="parTrans" cxnId="{47629DBB-4C8F-4121-AF30-FE69F4504737}">
      <dgm:prSet/>
      <dgm:spPr/>
      <dgm:t>
        <a:bodyPr/>
        <a:lstStyle/>
        <a:p>
          <a:endParaRPr lang="zh-CN" altLang="en-US"/>
        </a:p>
      </dgm:t>
    </dgm:pt>
    <dgm:pt modelId="{D603B506-DD74-4ACE-BB67-C436F142F715}" type="sibTrans" cxnId="{47629DBB-4C8F-4121-AF30-FE69F4504737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168A35A-BB73-4C42-8A6A-23F7B588F094}" srcId="{FA59EA83-FAF2-40DD-9528-D912482BC308}" destId="{92C3E5AF-9246-47A0-927C-CEEC53ADDFE9}" srcOrd="3" destOrd="0" parTransId="{4634AE2E-0B6C-47B0-879F-67226A17A771}" sibTransId="{CCCA8C8A-EA75-4BF4-B30F-77C94909D925}"/>
    <dgm:cxn modelId="{754B6090-7F48-4C86-AC2D-6ACC2A8FC36F}" type="presOf" srcId="{307B77E3-73D3-4250-AB46-420DC309D482}" destId="{BF970D1C-0E68-4F8B-8D64-28CD370E2FF2}" srcOrd="0" destOrd="1" presId="urn:microsoft.com/office/officeart/2005/8/layout/list1"/>
    <dgm:cxn modelId="{DE4D56BA-CE74-4D5A-BCD0-B814A68EFCF0}" type="presOf" srcId="{EEB09D60-326C-4938-90D4-48E1C80A72B6}" destId="{BF970D1C-0E68-4F8B-8D64-28CD370E2FF2}" srcOrd="0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D3BC6D36-854F-4A28-A0E2-A77CEBBAE2BC}" type="presOf" srcId="{FA59EA83-FAF2-40DD-9528-D912482BC308}" destId="{ED54F721-9507-41EA-899D-A2DDF8565AF8}" srcOrd="1" destOrd="0" presId="urn:microsoft.com/office/officeart/2005/8/layout/list1"/>
    <dgm:cxn modelId="{8A4AC469-3E86-42E6-9A85-34BE922E702A}" type="presOf" srcId="{29A78310-FE5A-4C41-B3E3-E3F6F4DC4B27}" destId="{BF970D1C-0E68-4F8B-8D64-28CD370E2FF2}" srcOrd="0" destOrd="2" presId="urn:microsoft.com/office/officeart/2005/8/layout/list1"/>
    <dgm:cxn modelId="{B2752E53-049C-415D-AE13-4F411D344B99}" type="presOf" srcId="{FA59EA83-FAF2-40DD-9528-D912482BC308}" destId="{E623F0CF-8A2E-4654-82B8-EF9EBEA06EF3}" srcOrd="0" destOrd="0" presId="urn:microsoft.com/office/officeart/2005/8/layout/list1"/>
    <dgm:cxn modelId="{7232CBF1-F017-4BA1-90F2-43D86B5884CD}" type="presOf" srcId="{D11E1C54-67B6-4AA2-A31A-4B0962B95BAC}" destId="{6D67FB07-6E1C-496F-BE6A-0964830E4A96}" srcOrd="0" destOrd="0" presId="urn:microsoft.com/office/officeart/2005/8/layout/list1"/>
    <dgm:cxn modelId="{C8AF8271-EC09-4F99-AD04-DD1C65879163}" type="presOf" srcId="{92C3E5AF-9246-47A0-927C-CEEC53ADDFE9}" destId="{BF970D1C-0E68-4F8B-8D64-28CD370E2FF2}" srcOrd="0" destOrd="3" presId="urn:microsoft.com/office/officeart/2005/8/layout/list1"/>
    <dgm:cxn modelId="{E473290C-2916-48E5-A77E-A3A828C2C0FE}" srcId="{FA59EA83-FAF2-40DD-9528-D912482BC308}" destId="{29A78310-FE5A-4C41-B3E3-E3F6F4DC4B27}" srcOrd="2" destOrd="0" parTransId="{EC1AF03C-452C-4BA5-B19B-CCF975F51C02}" sibTransId="{DE2120C1-54E7-4472-BA3C-9A7E3AF21A84}"/>
    <dgm:cxn modelId="{4F5310BE-ABD9-4CC5-85CB-CB333B7A100C}" type="presOf" srcId="{A872D5C5-21CA-4516-B99F-A93C05BC540F}" destId="{BF970D1C-0E68-4F8B-8D64-28CD370E2FF2}" srcOrd="0" destOrd="4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D1D98D5D-A814-4E81-853A-797ABAA94E77}" srcId="{FA59EA83-FAF2-40DD-9528-D912482BC308}" destId="{307B77E3-73D3-4250-AB46-420DC309D482}" srcOrd="1" destOrd="0" parTransId="{B382934F-8888-476C-91C8-E3AB88A811C2}" sibTransId="{EAC8C9E6-A14C-4A84-AD79-04ED7484BA82}"/>
    <dgm:cxn modelId="{47629DBB-4C8F-4121-AF30-FE69F4504737}" srcId="{FA59EA83-FAF2-40DD-9528-D912482BC308}" destId="{A872D5C5-21CA-4516-B99F-A93C05BC540F}" srcOrd="4" destOrd="0" parTransId="{93C3A91C-DD8C-4ADA-A470-A4046268FD3A}" sibTransId="{D603B506-DD74-4ACE-BB67-C436F142F715}"/>
    <dgm:cxn modelId="{2B3FA285-54B7-42AB-B27B-D9A7BC073590}" type="presParOf" srcId="{6D67FB07-6E1C-496F-BE6A-0964830E4A96}" destId="{CC0EF750-9BDA-4A77-BC31-CAD1D86F9805}" srcOrd="0" destOrd="0" presId="urn:microsoft.com/office/officeart/2005/8/layout/list1"/>
    <dgm:cxn modelId="{86D0ED3F-D772-42A3-9201-43FF8FEC9BF1}" type="presParOf" srcId="{CC0EF750-9BDA-4A77-BC31-CAD1D86F9805}" destId="{E623F0CF-8A2E-4654-82B8-EF9EBEA06EF3}" srcOrd="0" destOrd="0" presId="urn:microsoft.com/office/officeart/2005/8/layout/list1"/>
    <dgm:cxn modelId="{C7884AF4-BB6F-477F-BFC8-096C9AF82214}" type="presParOf" srcId="{CC0EF750-9BDA-4A77-BC31-CAD1D86F9805}" destId="{ED54F721-9507-41EA-899D-A2DDF8565AF8}" srcOrd="1" destOrd="0" presId="urn:microsoft.com/office/officeart/2005/8/layout/list1"/>
    <dgm:cxn modelId="{597E1446-1DCF-4FEF-922A-F153F5FAE572}" type="presParOf" srcId="{6D67FB07-6E1C-496F-BE6A-0964830E4A96}" destId="{33BA4265-599D-483C-BDB0-C53A52B6A8BC}" srcOrd="1" destOrd="0" presId="urn:microsoft.com/office/officeart/2005/8/layout/list1"/>
    <dgm:cxn modelId="{CE7868CC-0244-4DD3-97A6-180868BC9C6D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02378-EA4D-4A08-BF44-E36DC69C8474}">
      <dsp:nvSpPr>
        <dsp:cNvPr id="0" name=""/>
        <dsp:cNvSpPr/>
      </dsp:nvSpPr>
      <dsp:spPr>
        <a:xfrm>
          <a:off x="0" y="41388"/>
          <a:ext cx="6594760" cy="941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指南概述</a:t>
          </a:r>
          <a:endParaRPr lang="zh-CN" altLang="en-US" sz="3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942" y="87330"/>
        <a:ext cx="6502876" cy="849234"/>
      </dsp:txXfrm>
    </dsp:sp>
    <dsp:sp modelId="{8A210C98-7BEE-4F00-AF99-EEF36CDDF935}">
      <dsp:nvSpPr>
        <dsp:cNvPr id="0" name=""/>
        <dsp:cNvSpPr/>
      </dsp:nvSpPr>
      <dsp:spPr>
        <a:xfrm>
          <a:off x="0" y="1068907"/>
          <a:ext cx="6594760" cy="941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总体要求</a:t>
          </a:r>
          <a:endParaRPr lang="zh-CN" altLang="en-US" sz="3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942" y="1114849"/>
        <a:ext cx="6502876" cy="849234"/>
      </dsp:txXfrm>
    </dsp:sp>
    <dsp:sp modelId="{945F3C9E-F01D-4830-9CAD-C683A7988F5A}">
      <dsp:nvSpPr>
        <dsp:cNvPr id="0" name=""/>
        <dsp:cNvSpPr/>
      </dsp:nvSpPr>
      <dsp:spPr>
        <a:xfrm>
          <a:off x="0" y="2096426"/>
          <a:ext cx="6594760" cy="941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总体架构</a:t>
          </a:r>
          <a:endParaRPr lang="zh-CN" altLang="en-US" sz="3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942" y="2142368"/>
        <a:ext cx="6502876" cy="849234"/>
      </dsp:txXfrm>
    </dsp:sp>
    <dsp:sp modelId="{6FD02B0F-F541-4183-84D9-91F86BB689E8}">
      <dsp:nvSpPr>
        <dsp:cNvPr id="0" name=""/>
        <dsp:cNvSpPr/>
      </dsp:nvSpPr>
      <dsp:spPr>
        <a:xfrm>
          <a:off x="0" y="3123945"/>
          <a:ext cx="6594760" cy="941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具体内容</a:t>
          </a:r>
          <a:endParaRPr lang="zh-CN" altLang="en-US" sz="3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942" y="3169887"/>
        <a:ext cx="6502876" cy="8492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377877"/>
          <a:ext cx="8718184" cy="354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628" tIns="520700" rIns="67662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业务办理基本要求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信息汇集基本要求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协同治超基本要求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治超监管基本要求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治超信息服务基本要求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77877"/>
        <a:ext cx="8718184" cy="3543750"/>
      </dsp:txXfrm>
    </dsp:sp>
    <dsp:sp modelId="{ED54F721-9507-41EA-899D-A2DDF8565AF8}">
      <dsp:nvSpPr>
        <dsp:cNvPr id="0" name=""/>
        <dsp:cNvSpPr/>
      </dsp:nvSpPr>
      <dsp:spPr>
        <a:xfrm>
          <a:off x="435909" y="8877"/>
          <a:ext cx="6102728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669" tIns="0" rIns="23066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具体目标</a:t>
          </a:r>
          <a:endParaRPr lang="zh-CN" altLang="en-US" sz="25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71935" y="44903"/>
        <a:ext cx="6030676" cy="6659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723868"/>
          <a:ext cx="8703646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500" tIns="416560" rIns="6755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超限运输运行监管、违法超限运输执法管理、治超指挥调度管理、大件运输许可、治超综合分析评价</a:t>
          </a:r>
          <a:r>
            <a:rPr lang="en-US" altLang="zh-CN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5</a:t>
          </a: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个系统，以及站级系统</a:t>
          </a:r>
          <a:endParaRPr lang="zh-CN" altLang="en-US" sz="20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可以根据本省情况重新划分、合理部署，实现工程目标</a:t>
          </a:r>
          <a:endParaRPr lang="zh-CN" altLang="en-US" sz="20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723868"/>
        <a:ext cx="8703646" cy="1827000"/>
      </dsp:txXfrm>
    </dsp:sp>
    <dsp:sp modelId="{ED54F721-9507-41EA-899D-A2DDF8565AF8}">
      <dsp:nvSpPr>
        <dsp:cNvPr id="0" name=""/>
        <dsp:cNvSpPr/>
      </dsp:nvSpPr>
      <dsp:spPr>
        <a:xfrm>
          <a:off x="435182" y="273168"/>
          <a:ext cx="6092552" cy="7458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284" tIns="0" rIns="2302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应用架构</a:t>
          </a:r>
          <a:endParaRPr lang="zh-CN" altLang="en-US" sz="2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71594" y="309580"/>
        <a:ext cx="6019728" cy="673075"/>
      </dsp:txXfrm>
    </dsp:sp>
    <dsp:sp modelId="{21731C37-1ECB-4BC7-A8B9-BE79D9E348A2}">
      <dsp:nvSpPr>
        <dsp:cNvPr id="0" name=""/>
        <dsp:cNvSpPr/>
      </dsp:nvSpPr>
      <dsp:spPr>
        <a:xfrm>
          <a:off x="0" y="2954068"/>
          <a:ext cx="8703646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500" tIns="416560" rIns="6755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整合交通系统内信息资源，推进其它部门的信息交换共享</a:t>
          </a:r>
          <a:endParaRPr lang="zh-CN" altLang="en-US" sz="20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部省、省域间的信息交换通过部省系统对接实现</a:t>
          </a:r>
          <a:endParaRPr lang="zh-CN" altLang="en-US" sz="20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2954068"/>
        <a:ext cx="8703646" cy="1417500"/>
      </dsp:txXfrm>
    </dsp:sp>
    <dsp:sp modelId="{A971B1AB-792B-4291-BD29-F8609A0F2BC6}">
      <dsp:nvSpPr>
        <dsp:cNvPr id="0" name=""/>
        <dsp:cNvSpPr/>
      </dsp:nvSpPr>
      <dsp:spPr>
        <a:xfrm>
          <a:off x="435182" y="2658868"/>
          <a:ext cx="6092552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284" tIns="0" rIns="2302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数据架构</a:t>
          </a:r>
          <a:endParaRPr lang="zh-CN" altLang="en-US" sz="2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64003" y="2687689"/>
        <a:ext cx="6034910" cy="532758"/>
      </dsp:txXfrm>
    </dsp:sp>
    <dsp:sp modelId="{016D83ED-1FBD-45AA-A930-C5EA8874D4C6}">
      <dsp:nvSpPr>
        <dsp:cNvPr id="0" name=""/>
        <dsp:cNvSpPr/>
      </dsp:nvSpPr>
      <dsp:spPr>
        <a:xfrm>
          <a:off x="0" y="4774768"/>
          <a:ext cx="8703646" cy="960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500" tIns="416560" rIns="6755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各地信息化规划的总体要求下统筹考虑，等保不低于二级</a:t>
          </a:r>
          <a:endParaRPr lang="zh-CN" altLang="en-US" sz="20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774768"/>
        <a:ext cx="8703646" cy="960750"/>
      </dsp:txXfrm>
    </dsp:sp>
    <dsp:sp modelId="{24DEEA78-2A18-4C25-A956-B8D2B1EC0BA8}">
      <dsp:nvSpPr>
        <dsp:cNvPr id="0" name=""/>
        <dsp:cNvSpPr/>
      </dsp:nvSpPr>
      <dsp:spPr>
        <a:xfrm>
          <a:off x="435182" y="4479568"/>
          <a:ext cx="6092552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284" tIns="0" rIns="2302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技术架构</a:t>
          </a:r>
          <a:endParaRPr lang="zh-CN" altLang="en-US" sz="2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64003" y="4508389"/>
        <a:ext cx="6034910" cy="5327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02378-EA4D-4A08-BF44-E36DC69C8474}">
      <dsp:nvSpPr>
        <dsp:cNvPr id="0" name=""/>
        <dsp:cNvSpPr/>
      </dsp:nvSpPr>
      <dsp:spPr>
        <a:xfrm>
          <a:off x="0" y="71503"/>
          <a:ext cx="625273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超限运输运行监管</a:t>
          </a:r>
        </a:p>
      </dsp:txBody>
      <dsp:txXfrm>
        <a:off x="35222" y="106725"/>
        <a:ext cx="6182293" cy="651080"/>
      </dsp:txXfrm>
    </dsp:sp>
    <dsp:sp modelId="{8A210C98-7BEE-4F00-AF99-EEF36CDDF935}">
      <dsp:nvSpPr>
        <dsp:cNvPr id="0" name=""/>
        <dsp:cNvSpPr/>
      </dsp:nvSpPr>
      <dsp:spPr>
        <a:xfrm>
          <a:off x="0" y="859268"/>
          <a:ext cx="625273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违法超限运输执法管理</a:t>
          </a:r>
        </a:p>
      </dsp:txBody>
      <dsp:txXfrm>
        <a:off x="35222" y="894490"/>
        <a:ext cx="6182293" cy="651080"/>
      </dsp:txXfrm>
    </dsp:sp>
    <dsp:sp modelId="{945F3C9E-F01D-4830-9CAD-C683A7988F5A}">
      <dsp:nvSpPr>
        <dsp:cNvPr id="0" name=""/>
        <dsp:cNvSpPr/>
      </dsp:nvSpPr>
      <dsp:spPr>
        <a:xfrm>
          <a:off x="0" y="1647032"/>
          <a:ext cx="625273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3.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治超指挥调度管理</a:t>
          </a:r>
        </a:p>
      </dsp:txBody>
      <dsp:txXfrm>
        <a:off x="35222" y="1682254"/>
        <a:ext cx="6182293" cy="651080"/>
      </dsp:txXfrm>
    </dsp:sp>
    <dsp:sp modelId="{6FD02B0F-F541-4183-84D9-91F86BB689E8}">
      <dsp:nvSpPr>
        <dsp:cNvPr id="0" name=""/>
        <dsp:cNvSpPr/>
      </dsp:nvSpPr>
      <dsp:spPr>
        <a:xfrm>
          <a:off x="0" y="2434797"/>
          <a:ext cx="625273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4.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大件运输许可系统（升级）</a:t>
          </a:r>
        </a:p>
      </dsp:txBody>
      <dsp:txXfrm>
        <a:off x="35222" y="2470019"/>
        <a:ext cx="6182293" cy="651080"/>
      </dsp:txXfrm>
    </dsp:sp>
    <dsp:sp modelId="{462BE741-2FFA-4BA4-9865-B02CDEED5759}">
      <dsp:nvSpPr>
        <dsp:cNvPr id="0" name=""/>
        <dsp:cNvSpPr/>
      </dsp:nvSpPr>
      <dsp:spPr>
        <a:xfrm>
          <a:off x="0" y="3222561"/>
          <a:ext cx="625273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5.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治超综合分析评价</a:t>
          </a:r>
        </a:p>
      </dsp:txBody>
      <dsp:txXfrm>
        <a:off x="35222" y="3257783"/>
        <a:ext cx="6182293" cy="651080"/>
      </dsp:txXfrm>
    </dsp:sp>
    <dsp:sp modelId="{7DCA0A78-FF99-4FF2-90A1-57022B8C2BB7}">
      <dsp:nvSpPr>
        <dsp:cNvPr id="0" name=""/>
        <dsp:cNvSpPr/>
      </dsp:nvSpPr>
      <dsp:spPr>
        <a:xfrm>
          <a:off x="0" y="4010325"/>
          <a:ext cx="625273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6.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站级系统</a:t>
          </a:r>
        </a:p>
      </dsp:txBody>
      <dsp:txXfrm>
        <a:off x="35222" y="4045547"/>
        <a:ext cx="6182293" cy="6510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0B07E-B1BC-4680-9F46-227C4B95BB30}">
      <dsp:nvSpPr>
        <dsp:cNvPr id="0" name=""/>
        <dsp:cNvSpPr/>
      </dsp:nvSpPr>
      <dsp:spPr>
        <a:xfrm>
          <a:off x="0" y="422655"/>
          <a:ext cx="8440857" cy="393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5104" tIns="499872" rIns="65510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公路超限检测站设备</a:t>
          </a:r>
          <a:endParaRPr lang="zh-CN" altLang="en-US" sz="24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非现场检测</a:t>
          </a:r>
          <a:r>
            <a:rPr lang="zh-CN" altLang="en-US" sz="24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点设备</a:t>
          </a:r>
          <a:endParaRPr lang="zh-CN" altLang="en-US" sz="24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高速公路出口计重数据</a:t>
          </a:r>
          <a:endParaRPr lang="zh-CN" altLang="en-US" sz="24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高速公路入口称重检测设备</a:t>
          </a:r>
          <a:endParaRPr lang="zh-CN" altLang="en-US" sz="24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货运源头站设备</a:t>
          </a:r>
          <a:endParaRPr lang="zh-CN" altLang="en-US" sz="24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执法终端设备</a:t>
          </a:r>
          <a:endParaRPr lang="zh-CN" altLang="en-US" sz="24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22655"/>
        <a:ext cx="8440857" cy="3931200"/>
      </dsp:txXfrm>
    </dsp:sp>
    <dsp:sp modelId="{633466A8-FFA6-412D-A352-50B4448AEEE0}">
      <dsp:nvSpPr>
        <dsp:cNvPr id="0" name=""/>
        <dsp:cNvSpPr/>
      </dsp:nvSpPr>
      <dsp:spPr>
        <a:xfrm>
          <a:off x="422042" y="68415"/>
          <a:ext cx="5908599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3331" tIns="0" rIns="22333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各类站点</a:t>
          </a:r>
          <a:endParaRPr lang="zh-CN" altLang="en-US" sz="24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6627" y="103000"/>
        <a:ext cx="5839429" cy="6393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0B07E-B1BC-4680-9F46-227C4B95BB30}">
      <dsp:nvSpPr>
        <dsp:cNvPr id="0" name=""/>
        <dsp:cNvSpPr/>
      </dsp:nvSpPr>
      <dsp:spPr>
        <a:xfrm>
          <a:off x="0" y="654019"/>
          <a:ext cx="8376909" cy="338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141" tIns="520700" rIns="650141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公路超限检测站治超、流动治超、高速公路治超、非现场执法、货运源头监管、“一超四罚”、信用治超、大件运输许可管理等业务规范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各类站点设备配置的功能和技术要求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部省互联等相关技术要求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654019"/>
        <a:ext cx="8376909" cy="3386250"/>
      </dsp:txXfrm>
    </dsp:sp>
    <dsp:sp modelId="{633466A8-FFA6-412D-A352-50B4448AEEE0}">
      <dsp:nvSpPr>
        <dsp:cNvPr id="0" name=""/>
        <dsp:cNvSpPr/>
      </dsp:nvSpPr>
      <dsp:spPr>
        <a:xfrm>
          <a:off x="418845" y="285019"/>
          <a:ext cx="5863836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1639" tIns="0" rIns="22163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标准规范</a:t>
          </a:r>
          <a:endParaRPr lang="zh-CN" altLang="en-US" sz="25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4871" y="321045"/>
        <a:ext cx="5791784" cy="66594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24501"/>
          <a:ext cx="8446867" cy="217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5571" tIns="479044" rIns="655571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交通运输部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省级交通运输主管部门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技术支持单位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24501"/>
        <a:ext cx="8446867" cy="2173500"/>
      </dsp:txXfrm>
    </dsp:sp>
    <dsp:sp modelId="{ED54F721-9507-41EA-899D-A2DDF8565AF8}">
      <dsp:nvSpPr>
        <dsp:cNvPr id="0" name=""/>
        <dsp:cNvSpPr/>
      </dsp:nvSpPr>
      <dsp:spPr>
        <a:xfrm>
          <a:off x="422343" y="71110"/>
          <a:ext cx="5912806" cy="692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3490" tIns="0" rIns="2234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建设管理</a:t>
          </a:r>
          <a:endParaRPr lang="zh-CN" altLang="en-US" sz="23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6166" y="104933"/>
        <a:ext cx="5845160" cy="625225"/>
      </dsp:txXfrm>
    </dsp:sp>
    <dsp:sp modelId="{1F9A3077-694D-4B6C-8397-4EDFC83BF841}">
      <dsp:nvSpPr>
        <dsp:cNvPr id="0" name=""/>
        <dsp:cNvSpPr/>
      </dsp:nvSpPr>
      <dsp:spPr>
        <a:xfrm>
          <a:off x="0" y="3061681"/>
          <a:ext cx="8446867" cy="217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5571" tIns="479044" rIns="655571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运行模式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业务协同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维护管理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061681"/>
        <a:ext cx="8446867" cy="2173500"/>
      </dsp:txXfrm>
    </dsp:sp>
    <dsp:sp modelId="{7194CC31-890A-4459-9188-0E733D72A0EA}">
      <dsp:nvSpPr>
        <dsp:cNvPr id="0" name=""/>
        <dsp:cNvSpPr/>
      </dsp:nvSpPr>
      <dsp:spPr>
        <a:xfrm>
          <a:off x="422343" y="2722201"/>
          <a:ext cx="5912806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3490" tIns="0" rIns="2234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运行管理</a:t>
          </a:r>
          <a:endParaRPr lang="zh-CN" altLang="en-US" sz="23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5487" y="2755345"/>
        <a:ext cx="5846518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589631"/>
          <a:ext cx="8482654" cy="370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348" tIns="499872" rIns="65834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为贯彻落实国务院关于加强治理货车超限超载工作相关要求，</a:t>
          </a:r>
          <a:r>
            <a:rPr lang="en-US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2016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年以来交通运输部联合公安部等五部局开展了新一轮治超工作，取得明显成效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执法不规范、监管不到位、治超协同难等问题仍时有出现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部十三五信息化规划：全国治超联网管理信息系统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589631"/>
        <a:ext cx="8482654" cy="3704400"/>
      </dsp:txXfrm>
    </dsp:sp>
    <dsp:sp modelId="{ED54F721-9507-41EA-899D-A2DDF8565AF8}">
      <dsp:nvSpPr>
        <dsp:cNvPr id="0" name=""/>
        <dsp:cNvSpPr/>
      </dsp:nvSpPr>
      <dsp:spPr>
        <a:xfrm>
          <a:off x="424132" y="235391"/>
          <a:ext cx="5937857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4437" tIns="0" rIns="22443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编制背景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8717" y="269976"/>
        <a:ext cx="5868687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55192"/>
          <a:ext cx="8482654" cy="461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348" tIns="499872" rIns="65834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根据规划，项目分为部级工程、省级工程两个部分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部级工程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：交通运输部组织建设，与省级系统数据对接和共享，为部省间、省际间治超业务协同提供支撑，并有效监督全国治超工作</a:t>
          </a:r>
          <a:endParaRPr lang="zh-CN" altLang="en-US" sz="2400" kern="1200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省级工程</a:t>
          </a: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：各省（区、市）交通运输主管部门组织建设，实现辖区内治超业务管理和服务等功能，支撑省市县各级高效开展治超工作，并与部级系统对接</a:t>
          </a:r>
          <a:endParaRPr lang="zh-CN" altLang="en-US" sz="2400" kern="1200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55192"/>
        <a:ext cx="8482654" cy="4611600"/>
      </dsp:txXfrm>
    </dsp:sp>
    <dsp:sp modelId="{ED54F721-9507-41EA-899D-A2DDF8565AF8}">
      <dsp:nvSpPr>
        <dsp:cNvPr id="0" name=""/>
        <dsp:cNvSpPr/>
      </dsp:nvSpPr>
      <dsp:spPr>
        <a:xfrm>
          <a:off x="424132" y="100952"/>
          <a:ext cx="5937857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4437" tIns="0" rIns="22443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工程概况</a:t>
          </a:r>
        </a:p>
      </dsp:txBody>
      <dsp:txXfrm>
        <a:off x="458717" y="135537"/>
        <a:ext cx="5868687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367293"/>
          <a:ext cx="8344109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596" tIns="499872" rIns="64759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提出基本要求、主要框架和内容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明确省级系统要求，特别是部省联网的要求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67293"/>
        <a:ext cx="8344109" cy="1701000"/>
      </dsp:txXfrm>
    </dsp:sp>
    <dsp:sp modelId="{ED54F721-9507-41EA-899D-A2DDF8565AF8}">
      <dsp:nvSpPr>
        <dsp:cNvPr id="0" name=""/>
        <dsp:cNvSpPr/>
      </dsp:nvSpPr>
      <dsp:spPr>
        <a:xfrm>
          <a:off x="417205" y="13053"/>
          <a:ext cx="5840876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771" tIns="0" rIns="22077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指导省级建设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1790" y="47638"/>
        <a:ext cx="5771706" cy="639310"/>
      </dsp:txXfrm>
    </dsp:sp>
    <dsp:sp modelId="{216DA8D1-3B3A-44FB-BAAB-1666F5AE2751}">
      <dsp:nvSpPr>
        <dsp:cNvPr id="0" name=""/>
        <dsp:cNvSpPr/>
      </dsp:nvSpPr>
      <dsp:spPr>
        <a:xfrm>
          <a:off x="0" y="2552133"/>
          <a:ext cx="8344109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596" tIns="499872" rIns="64759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资金申请报告的审核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保障部省联网效果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2552133"/>
        <a:ext cx="8344109" cy="1701000"/>
      </dsp:txXfrm>
    </dsp:sp>
    <dsp:sp modelId="{526CC14D-9D6F-442D-9F61-57C7F8D55AA5}">
      <dsp:nvSpPr>
        <dsp:cNvPr id="0" name=""/>
        <dsp:cNvSpPr/>
      </dsp:nvSpPr>
      <dsp:spPr>
        <a:xfrm>
          <a:off x="417205" y="2197893"/>
          <a:ext cx="5840876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771" tIns="0" rIns="22077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便于部级管理</a:t>
          </a:r>
          <a:endParaRPr lang="zh-CN" altLang="en-US" sz="2400" kern="1200" dirty="0"/>
        </a:p>
      </dsp:txBody>
      <dsp:txXfrm>
        <a:off x="451790" y="2232478"/>
        <a:ext cx="5771706" cy="63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362350"/>
          <a:ext cx="8515456" cy="457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894" tIns="458216" rIns="660894" bIns="156464" numCol="1" spcCol="1270" anchor="t" anchorCtr="0">
          <a:noAutofit/>
        </a:bodyPr>
        <a:lstStyle/>
        <a:p>
          <a:pPr marL="0" lvl="1" indent="-228600" algn="l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参照公安交警信息化规范业务、统一架构、逐步推进、长效运行的经验，围绕“全过程记录、全业务上线、全路网监控、全链条管理、全方位服务”的总体目标，结合行业管理特点采用“</a:t>
          </a:r>
          <a:r>
            <a:rPr lang="en-US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个部级系统”</a:t>
          </a:r>
          <a:r>
            <a:rPr lang="en-US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+“32</a:t>
          </a: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省级系统”的总体建设模式，以治超业务和信息化深度融合为主线，从治超业务出发确定省级治超信息系统的建设要求，从信息系统架构的几个层面分别提出基本要求和部省对接要求，并通过配套业务规范和技术要求的制定全面规范治超工作，有效保障全国治超一盘棋总体格局的形成。</a:t>
          </a:r>
          <a:endParaRPr lang="zh-CN" altLang="en-US" sz="22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62350"/>
        <a:ext cx="8515456" cy="4573800"/>
      </dsp:txXfrm>
    </dsp:sp>
    <dsp:sp modelId="{ED54F721-9507-41EA-899D-A2DDF8565AF8}">
      <dsp:nvSpPr>
        <dsp:cNvPr id="0" name=""/>
        <dsp:cNvSpPr/>
      </dsp:nvSpPr>
      <dsp:spPr>
        <a:xfrm>
          <a:off x="425772" y="37630"/>
          <a:ext cx="5960819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5305" tIns="0" rIns="22530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指南编制思路</a:t>
          </a:r>
          <a:endParaRPr lang="zh-CN" altLang="en-US" sz="22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7475" y="69333"/>
        <a:ext cx="5897413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06972"/>
          <a:ext cx="8072362" cy="400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505" tIns="499872" rIns="626505" bIns="170688" numCol="1" spcCol="1270" anchor="t" anchorCtr="0">
          <a:noAutofit/>
        </a:bodyPr>
        <a:lstStyle/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一、总体要求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二、总体架构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三、系统功能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四、信息资源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五、终端系统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六、标准规范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七、建设运行管理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06972"/>
        <a:ext cx="8072362" cy="4006800"/>
      </dsp:txXfrm>
    </dsp:sp>
    <dsp:sp modelId="{ED54F721-9507-41EA-899D-A2DDF8565AF8}">
      <dsp:nvSpPr>
        <dsp:cNvPr id="0" name=""/>
        <dsp:cNvSpPr/>
      </dsp:nvSpPr>
      <dsp:spPr>
        <a:xfrm>
          <a:off x="403618" y="52732"/>
          <a:ext cx="5650653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581" tIns="0" rIns="213581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指南章节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38203" y="87317"/>
        <a:ext cx="5581483" cy="639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09496"/>
          <a:ext cx="8177855" cy="219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692" tIns="499872" rIns="63469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治超涉及交通运输、工信、公安、工商、质检等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本工程：交通运输治超监管部门的治超监管、业务协调和对外服务等内容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09496"/>
        <a:ext cx="8177855" cy="2192400"/>
      </dsp:txXfrm>
    </dsp:sp>
    <dsp:sp modelId="{ED54F721-9507-41EA-899D-A2DDF8565AF8}">
      <dsp:nvSpPr>
        <dsp:cNvPr id="0" name=""/>
        <dsp:cNvSpPr/>
      </dsp:nvSpPr>
      <dsp:spPr>
        <a:xfrm>
          <a:off x="408892" y="55256"/>
          <a:ext cx="5724498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6372" tIns="0" rIns="21637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横向上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3477" y="89841"/>
        <a:ext cx="5655328" cy="639310"/>
      </dsp:txXfrm>
    </dsp:sp>
    <dsp:sp modelId="{216DA8D1-3B3A-44FB-BAAB-1666F5AE2751}">
      <dsp:nvSpPr>
        <dsp:cNvPr id="0" name=""/>
        <dsp:cNvSpPr/>
      </dsp:nvSpPr>
      <dsp:spPr>
        <a:xfrm>
          <a:off x="0" y="3085737"/>
          <a:ext cx="8177855" cy="1152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692" tIns="499872" rIns="63469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省、市、县、站（点）的治超业务开展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085737"/>
        <a:ext cx="8177855" cy="1152900"/>
      </dsp:txXfrm>
    </dsp:sp>
    <dsp:sp modelId="{526CC14D-9D6F-442D-9F61-57C7F8D55AA5}">
      <dsp:nvSpPr>
        <dsp:cNvPr id="0" name=""/>
        <dsp:cNvSpPr/>
      </dsp:nvSpPr>
      <dsp:spPr>
        <a:xfrm>
          <a:off x="408892" y="2731497"/>
          <a:ext cx="5724498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6372" tIns="0" rIns="21637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纵向上</a:t>
          </a:r>
          <a:endParaRPr lang="zh-CN" altLang="en-US" sz="2400" kern="1200" dirty="0"/>
        </a:p>
      </dsp:txBody>
      <dsp:txXfrm>
        <a:off x="443477" y="2766082"/>
        <a:ext cx="5655328" cy="639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383699"/>
          <a:ext cx="8106746" cy="275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9174" tIns="520700" rIns="629174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建设思路：</a:t>
          </a: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全面整合、规范业务、重点补充、逐步扩展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建设原则：</a:t>
          </a: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问题导向</a:t>
          </a: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标准统一</a:t>
          </a: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共享协同</a:t>
          </a: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开放创新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83699"/>
        <a:ext cx="8106746" cy="2756250"/>
      </dsp:txXfrm>
    </dsp:sp>
    <dsp:sp modelId="{ED54F721-9507-41EA-899D-A2DDF8565AF8}">
      <dsp:nvSpPr>
        <dsp:cNvPr id="0" name=""/>
        <dsp:cNvSpPr/>
      </dsp:nvSpPr>
      <dsp:spPr>
        <a:xfrm>
          <a:off x="405337" y="14699"/>
          <a:ext cx="5674722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4491" tIns="0" rIns="214491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建设思路和原则</a:t>
          </a:r>
          <a:endParaRPr lang="zh-CN" altLang="en-US" sz="25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1363" y="50725"/>
        <a:ext cx="5602670" cy="6659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580822"/>
          <a:ext cx="9665384" cy="507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0141" tIns="479044" rIns="750141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全过程记录：</a:t>
          </a: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通过治超管理业务过程的全面记录和留痕，保障执法程序文明正当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全业务上线：</a:t>
          </a: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通过执法业务的线上办理，提升执法和监督效率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全路网监控：</a:t>
          </a: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完善路网监控硬件设施并汇集监控信息，实现对违法超限运输行为的全面监控和精确打击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全链条管理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通过业务衔接和信息共享，推进治超管理上下游协同、全链条联动管理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全方位服务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通过推动治超信息服务能力建设，全面提升治超管理和服务的规范化水平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580822"/>
        <a:ext cx="9665384" cy="5071500"/>
      </dsp:txXfrm>
    </dsp:sp>
    <dsp:sp modelId="{ED54F721-9507-41EA-899D-A2DDF8565AF8}">
      <dsp:nvSpPr>
        <dsp:cNvPr id="0" name=""/>
        <dsp:cNvSpPr/>
      </dsp:nvSpPr>
      <dsp:spPr>
        <a:xfrm>
          <a:off x="483269" y="241342"/>
          <a:ext cx="6765768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5730" tIns="0" rIns="25573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建设目标</a:t>
          </a:r>
          <a:endParaRPr lang="zh-CN" altLang="en-US" sz="23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16413" y="274486"/>
        <a:ext cx="6699480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346A15-C26B-4965-A611-219ECD8EF7AC}" type="datetimeFigureOut">
              <a:rPr lang="zh-CN" altLang="en-US"/>
              <a:pPr>
                <a:defRPr/>
              </a:pPr>
              <a:t>2018-6-4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487472-1B39-4147-83DF-31A76250DD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5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645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940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624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组织推进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整个工程，研究确定总体要求、实施方式、资金申请程序和安排等重大问题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、明确省级工程建设责任部门，组织开展工程建设，加强与相关部门的协作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、承担具体工作和技术支持服务</a:t>
            </a:r>
            <a:endParaRPr lang="en-US" altLang="zh-CN" dirty="0" smtClean="0"/>
          </a:p>
          <a:p>
            <a:r>
              <a:rPr lang="zh-CN" altLang="en-US" dirty="0" smtClean="0"/>
              <a:t>二、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、落实各部门职责，细化业务功能、业务流程，构建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合理的运行责任体系和管理机制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完善相关部门间的业务协同机制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信息交换共享机制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、建议系统纳入省级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交通运输信息化统一的运维和管控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范畴，终端纳入公路基础设施养护范畴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07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D64D-B72C-4FF8-85BB-4AA899BC1DF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55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97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801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67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41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560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必建，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可建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、主要功能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491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重点对信息共享的内容、方式提出了要求，共分为部省、跨省、本辖区交通系统内部、本辖区跨部门四类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其中部省、跨省信息交换共享均通过部省系统对接实现，是省级工程建设应当按照标准建设的内容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本辖区交通系统内部、本辖区跨部门是根据相关省份经验，从加强省级信息资源整合和业务协同角度提出的建议，各省可以根据实际情况自主建设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u="none" strike="noStrike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省向部：业务基础、称重检测、案件、文书、失信名单、大件、货运源头、视频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u="none" strike="noStrike" dirty="0" smtClean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部向省：车辆驾驶员、运政人车户、货车定位、失信名单、大件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13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27814"/>
            <a:ext cx="12192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fr-FR" altLang="zh-CN" sz="100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5029200"/>
            <a:ext cx="7620000" cy="609600"/>
          </a:xfrm>
          <a:extLst/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0" y="3581401"/>
            <a:ext cx="7620000" cy="1470025"/>
          </a:xfrm>
          <a:solidFill>
            <a:schemeClr val="bg1"/>
          </a:solidFill>
          <a:extLst/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14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11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753600" y="1400176"/>
            <a:ext cx="2438400" cy="4772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438400" y="1400176"/>
            <a:ext cx="7112000" cy="4772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095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38400" y="1400176"/>
            <a:ext cx="9753600" cy="581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2438400" y="2133600"/>
            <a:ext cx="9550400" cy="40386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9014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38400" y="1400176"/>
            <a:ext cx="9753600" cy="581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438400" y="2133600"/>
            <a:ext cx="4673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15200" y="2133600"/>
            <a:ext cx="4673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48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965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8665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438400" y="2133600"/>
            <a:ext cx="4673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15200" y="2133600"/>
            <a:ext cx="4673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8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15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41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37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2423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5287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727200" y="1752600"/>
            <a:ext cx="104648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400176"/>
            <a:ext cx="97536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2133600"/>
            <a:ext cx="9550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Click to edit Master text styles</a:t>
            </a:r>
          </a:p>
          <a:p>
            <a:pPr lvl="1"/>
            <a:r>
              <a:rPr lang="fr-FR" altLang="zh-CN" smtClean="0"/>
              <a:t>Second level</a:t>
            </a:r>
          </a:p>
          <a:p>
            <a:pPr lvl="2"/>
            <a:r>
              <a:rPr lang="fr-FR" altLang="zh-CN" smtClean="0"/>
              <a:t>Third level</a:t>
            </a:r>
          </a:p>
          <a:p>
            <a:pPr lvl="3"/>
            <a:r>
              <a:rPr lang="fr-FR" altLang="zh-CN" smtClean="0"/>
              <a:t>Fourth level</a:t>
            </a:r>
          </a:p>
          <a:p>
            <a:pPr lvl="4"/>
            <a:r>
              <a:rPr lang="fr-FR" altLang="zh-CN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27814"/>
            <a:ext cx="12192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fr-FR" altLang="zh-CN" sz="1000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911351" y="6159500"/>
            <a:ext cx="86783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925233" y="6159500"/>
            <a:ext cx="86784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3939118" y="6159500"/>
            <a:ext cx="86783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4953000" y="6159500"/>
            <a:ext cx="86784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5966885" y="6159500"/>
            <a:ext cx="86783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6982884" y="6159500"/>
            <a:ext cx="86783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7996767" y="6159500"/>
            <a:ext cx="86784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9010651" y="6159500"/>
            <a:ext cx="86783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10024533" y="6159500"/>
            <a:ext cx="86784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11040533" y="6159500"/>
            <a:ext cx="86784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1363" y="1940086"/>
            <a:ext cx="8039100" cy="2818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4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治超联网管理信息系统</a:t>
            </a:r>
            <a:r>
              <a:rPr lang="en-US" altLang="zh-CN" sz="4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4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4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省级工程建设指南</a:t>
            </a:r>
            <a:endParaRPr lang="zh-CN" altLang="en-US" sz="44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91270" y="4301807"/>
            <a:ext cx="4759287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交通运输部规划研究院  张新</a:t>
            </a:r>
            <a:r>
              <a:rPr lang="zh-CN" altLang="en-US" sz="2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虎</a:t>
            </a:r>
            <a:endParaRPr lang="en-US" altLang="zh-CN" sz="2400" dirty="0" smtClean="0">
              <a:solidFill>
                <a:schemeClr val="tx1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2018</a:t>
            </a:r>
            <a:r>
              <a:rPr lang="zh-CN" altLang="en-US" sz="2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年</a:t>
            </a:r>
            <a:r>
              <a:rPr lang="en-US" altLang="zh-CN" sz="2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6</a:t>
            </a:r>
            <a:r>
              <a:rPr lang="zh-CN" altLang="en-US" sz="2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月</a:t>
            </a:r>
            <a:r>
              <a:rPr lang="en-US" altLang="zh-CN" sz="2400" dirty="0" smtClean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5</a:t>
            </a:r>
            <a:r>
              <a:rPr lang="zh-CN" altLang="en-US" sz="2400" dirty="0">
                <a:solidFill>
                  <a:schemeClr val="tx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2.2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建设思路和原则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4199539885"/>
              </p:ext>
            </p:extLst>
          </p:nvPr>
        </p:nvGraphicFramePr>
        <p:xfrm>
          <a:off x="2042627" y="1805276"/>
          <a:ext cx="8106746" cy="3154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0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2.3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建设目标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44444642"/>
              </p:ext>
            </p:extLst>
          </p:nvPr>
        </p:nvGraphicFramePr>
        <p:xfrm>
          <a:off x="1445962" y="849313"/>
          <a:ext cx="9665384" cy="5893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14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2.3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建设目标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346189886"/>
              </p:ext>
            </p:extLst>
          </p:nvPr>
        </p:nvGraphicFramePr>
        <p:xfrm>
          <a:off x="1736908" y="1458914"/>
          <a:ext cx="8718184" cy="393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86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3.1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业务架构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图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02" y="1129579"/>
            <a:ext cx="11041396" cy="5118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8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3.2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应用、数据、技术架构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2262914089"/>
              </p:ext>
            </p:extLst>
          </p:nvPr>
        </p:nvGraphicFramePr>
        <p:xfrm>
          <a:off x="1867372" y="710768"/>
          <a:ext cx="8703646" cy="6008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98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4.1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系统功能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2276122658"/>
              </p:ext>
            </p:extLst>
          </p:nvPr>
        </p:nvGraphicFramePr>
        <p:xfrm>
          <a:off x="2969631" y="1156771"/>
          <a:ext cx="6252738" cy="4803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88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4.2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信息资源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46051"/>
              </p:ext>
            </p:extLst>
          </p:nvPr>
        </p:nvGraphicFramePr>
        <p:xfrm>
          <a:off x="2438540" y="1224222"/>
          <a:ext cx="7314919" cy="5160159"/>
        </p:xfrm>
        <a:graphic>
          <a:graphicData uri="http://schemas.openxmlformats.org/drawingml/2006/table">
            <a:tbl>
              <a:tblPr/>
              <a:tblGrid>
                <a:gridCol w="1401662"/>
                <a:gridCol w="4770027"/>
                <a:gridCol w="1143230"/>
              </a:tblGrid>
              <a:tr h="1529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数据类别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主要数据内容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交换频率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省为部提供的数据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业务基础数据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治超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相关基础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按需交换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称重检测数据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各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类站点的称重检测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信息（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不含视频、图像信息）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实时交换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案件数据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已结案的治超案件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数据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定期交换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文书数据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执法案件的文书扫描件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接口调阅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9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失信名单数据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失信名单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，失信行为种类、具体情形等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定期交换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大件运输许可数据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按照部出台的跨省大件运输并联许可系统相关技术要求，实现申请信息、许可信息的交互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实时交换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货运源头企业数据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包括货运场站名称、类型、位置、基本信息等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按需交换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视频图像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各类站点的视频图像数据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接口调阅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部为省提供的数据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道路运输人车户数据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外省（区、市）籍道路运输人、车、户基本信息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接口查询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货车卫星定位数据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外省（区、市）籍货车实时卫星定位信息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接口查询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失信名单数据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全国严重违法超限运输失信联合惩戒名单信息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按需交换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大件运输许可数据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按照部出台的跨省大件运输并联许可系统相关技术要求，实现企业注册信息、许可信息的交互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实时交互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4.3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终端系统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156417641"/>
              </p:ext>
            </p:extLst>
          </p:nvPr>
        </p:nvGraphicFramePr>
        <p:xfrm>
          <a:off x="1875571" y="1535182"/>
          <a:ext cx="8440857" cy="442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67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4.4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标准规范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625983225"/>
              </p:ext>
            </p:extLst>
          </p:nvPr>
        </p:nvGraphicFramePr>
        <p:xfrm>
          <a:off x="1907545" y="1452055"/>
          <a:ext cx="8376909" cy="4325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9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4.5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建设运行管理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2464756819"/>
              </p:ext>
            </p:extLst>
          </p:nvPr>
        </p:nvGraphicFramePr>
        <p:xfrm>
          <a:off x="1872566" y="1108363"/>
          <a:ext cx="8446867" cy="530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5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723379799"/>
              </p:ext>
            </p:extLst>
          </p:nvPr>
        </p:nvGraphicFramePr>
        <p:xfrm>
          <a:off x="2826330" y="1504639"/>
          <a:ext cx="6594761" cy="410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0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3300" y="2346181"/>
            <a:ext cx="5715000" cy="1470025"/>
          </a:xfrm>
        </p:spPr>
        <p:txBody>
          <a:bodyPr/>
          <a:lstStyle/>
          <a:p>
            <a:pPr eaLnBrk="1" hangingPunct="1"/>
            <a:r>
              <a:rPr lang="zh-CN" altLang="en-US" sz="8000" dirty="0" smtClean="0">
                <a:solidFill>
                  <a:schemeClr val="tx1"/>
                </a:solidFill>
                <a:latin typeface="宋体" pitchFamily="2" charset="-122"/>
              </a:rPr>
              <a:t>谢 谢</a:t>
            </a:r>
            <a:r>
              <a:rPr lang="zh-CN" altLang="en-US" sz="8000" dirty="0">
                <a:solidFill>
                  <a:schemeClr val="tx1"/>
                </a:solidFill>
                <a:latin typeface="宋体" pitchFamily="2" charset="-122"/>
              </a:rPr>
              <a:t>！</a:t>
            </a:r>
            <a:endParaRPr lang="en-US" sz="8000" dirty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1.1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编制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背景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363407095"/>
              </p:ext>
            </p:extLst>
          </p:nvPr>
        </p:nvGraphicFramePr>
        <p:xfrm>
          <a:off x="1854673" y="1331051"/>
          <a:ext cx="8482654" cy="4529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8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2223982279"/>
              </p:ext>
            </p:extLst>
          </p:nvPr>
        </p:nvGraphicFramePr>
        <p:xfrm>
          <a:off x="2034782" y="1039091"/>
          <a:ext cx="8482654" cy="516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1.2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工程概况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1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编制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目的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808428829"/>
              </p:ext>
            </p:extLst>
          </p:nvPr>
        </p:nvGraphicFramePr>
        <p:xfrm>
          <a:off x="1923945" y="1455742"/>
          <a:ext cx="8344109" cy="4266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0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163781" y="3508899"/>
            <a:ext cx="9781309" cy="382782"/>
            <a:chOff x="534438" y="3368953"/>
            <a:chExt cx="10944224" cy="438144"/>
          </a:xfrm>
          <a:solidFill>
            <a:schemeClr val="accent1">
              <a:lumMod val="75000"/>
            </a:schemeClr>
          </a:solidFill>
        </p:grpSpPr>
        <p:sp>
          <p:nvSpPr>
            <p:cNvPr id="13" name="矩形 12"/>
            <p:cNvSpPr/>
            <p:nvPr/>
          </p:nvSpPr>
          <p:spPr>
            <a:xfrm>
              <a:off x="11049789" y="3503489"/>
              <a:ext cx="50397" cy="1690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534438" y="3368953"/>
              <a:ext cx="10944224" cy="438144"/>
              <a:chOff x="623889" y="3209929"/>
              <a:chExt cx="10944224" cy="438144"/>
            </a:xfrm>
            <a:grpFill/>
          </p:grpSpPr>
          <p:sp>
            <p:nvSpPr>
              <p:cNvPr id="19" name="矩形 18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</p:grpSp>
      <p:cxnSp>
        <p:nvCxnSpPr>
          <p:cNvPr id="32" name="肘形连接符 31"/>
          <p:cNvCxnSpPr>
            <a:stCxn id="99" idx="3"/>
            <a:endCxn id="37" idx="1"/>
          </p:cNvCxnSpPr>
          <p:nvPr/>
        </p:nvCxnSpPr>
        <p:spPr>
          <a:xfrm rot="5400000" flipH="1" flipV="1">
            <a:off x="2263222" y="2709674"/>
            <a:ext cx="692593" cy="283207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2751122" y="2092719"/>
            <a:ext cx="1495716" cy="824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成立编制工作组</a:t>
            </a:r>
          </a:p>
        </p:txBody>
      </p:sp>
      <p:cxnSp>
        <p:nvCxnSpPr>
          <p:cNvPr id="39" name="肘形连接符 38"/>
          <p:cNvCxnSpPr>
            <a:stCxn id="90" idx="3"/>
            <a:endCxn id="44" idx="1"/>
          </p:cNvCxnSpPr>
          <p:nvPr/>
        </p:nvCxnSpPr>
        <p:spPr>
          <a:xfrm rot="5400000" flipH="1" flipV="1">
            <a:off x="5590737" y="2733575"/>
            <a:ext cx="701673" cy="244484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6063815" y="2092719"/>
            <a:ext cx="1600628" cy="824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初稿编制阶段</a:t>
            </a:r>
          </a:p>
        </p:txBody>
      </p:sp>
      <p:cxnSp>
        <p:nvCxnSpPr>
          <p:cNvPr id="46" name="肘形连接符 45"/>
          <p:cNvCxnSpPr>
            <a:stCxn id="103" idx="3"/>
            <a:endCxn id="108" idx="1"/>
          </p:cNvCxnSpPr>
          <p:nvPr/>
        </p:nvCxnSpPr>
        <p:spPr>
          <a:xfrm rot="5400000" flipH="1" flipV="1">
            <a:off x="8940997" y="2729036"/>
            <a:ext cx="692595" cy="244484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肘形连接符 59"/>
          <p:cNvCxnSpPr>
            <a:stCxn id="87" idx="0"/>
            <a:endCxn id="65" idx="1"/>
          </p:cNvCxnSpPr>
          <p:nvPr/>
        </p:nvCxnSpPr>
        <p:spPr>
          <a:xfrm rot="16200000" flipH="1">
            <a:off x="3865952" y="4488343"/>
            <a:ext cx="794388" cy="244485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 64"/>
          <p:cNvSpPr/>
          <p:nvPr/>
        </p:nvSpPr>
        <p:spPr>
          <a:xfrm>
            <a:off x="4385389" y="4645434"/>
            <a:ext cx="1627483" cy="7246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前期调研阶段</a:t>
            </a:r>
          </a:p>
        </p:txBody>
      </p:sp>
      <p:cxnSp>
        <p:nvCxnSpPr>
          <p:cNvPr id="67" name="肘形连接符 66"/>
          <p:cNvCxnSpPr>
            <a:stCxn id="93" idx="0"/>
            <a:endCxn id="85" idx="1"/>
          </p:cNvCxnSpPr>
          <p:nvPr/>
        </p:nvCxnSpPr>
        <p:spPr>
          <a:xfrm rot="16200000" flipH="1">
            <a:off x="7227567" y="4493106"/>
            <a:ext cx="794393" cy="234950"/>
          </a:xfrm>
          <a:prstGeom prst="bentConnector2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/>
          <p:cNvSpPr/>
          <p:nvPr/>
        </p:nvSpPr>
        <p:spPr>
          <a:xfrm>
            <a:off x="7742238" y="4645432"/>
            <a:ext cx="1869976" cy="7246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征求意见稿编制阶段</a:t>
            </a:r>
          </a:p>
        </p:txBody>
      </p:sp>
      <p:grpSp>
        <p:nvGrpSpPr>
          <p:cNvPr id="86" name="组合 85"/>
          <p:cNvGrpSpPr/>
          <p:nvPr/>
        </p:nvGrpSpPr>
        <p:grpSpPr>
          <a:xfrm>
            <a:off x="3377277" y="3197580"/>
            <a:ext cx="1561157" cy="1015811"/>
            <a:chOff x="981465" y="3090803"/>
            <a:chExt cx="858318" cy="676392"/>
          </a:xfrm>
          <a:solidFill>
            <a:srgbClr val="414455"/>
          </a:solidFill>
        </p:grpSpPr>
        <p:sp>
          <p:nvSpPr>
            <p:cNvPr id="87" name="六边形 86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8" name="文本框 64"/>
            <p:cNvSpPr txBox="1"/>
            <p:nvPr/>
          </p:nvSpPr>
          <p:spPr>
            <a:xfrm>
              <a:off x="981465" y="3202887"/>
              <a:ext cx="858318" cy="471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2017.7-</a:t>
              </a:r>
            </a:p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2017.9</a:t>
              </a:r>
              <a:endPara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5055704" y="3206653"/>
            <a:ext cx="1561157" cy="1015810"/>
            <a:chOff x="981465" y="3090803"/>
            <a:chExt cx="858318" cy="676392"/>
          </a:xfrm>
          <a:solidFill>
            <a:srgbClr val="414455"/>
          </a:solidFill>
        </p:grpSpPr>
        <p:sp>
          <p:nvSpPr>
            <p:cNvPr id="90" name="六边形 89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1" name="文本框 64"/>
            <p:cNvSpPr txBox="1"/>
            <p:nvPr/>
          </p:nvSpPr>
          <p:spPr>
            <a:xfrm>
              <a:off x="981465" y="3202889"/>
              <a:ext cx="858318" cy="471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2017.9-</a:t>
              </a:r>
            </a:p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2018.3</a:t>
              </a:r>
              <a:endPara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6743661" y="3197575"/>
            <a:ext cx="1561157" cy="1015810"/>
            <a:chOff x="981465" y="3090803"/>
            <a:chExt cx="858318" cy="676392"/>
          </a:xfrm>
          <a:solidFill>
            <a:srgbClr val="414455"/>
          </a:solidFill>
        </p:grpSpPr>
        <p:sp>
          <p:nvSpPr>
            <p:cNvPr id="93" name="六边形 92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4" name="文本框 64"/>
            <p:cNvSpPr txBox="1"/>
            <p:nvPr/>
          </p:nvSpPr>
          <p:spPr>
            <a:xfrm>
              <a:off x="981465" y="3202889"/>
              <a:ext cx="858318" cy="471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2018.3-</a:t>
              </a:r>
            </a:p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2018.4</a:t>
              </a:r>
              <a:endPara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1704288" y="3197573"/>
            <a:ext cx="1561157" cy="1015810"/>
            <a:chOff x="981465" y="3090803"/>
            <a:chExt cx="858318" cy="676392"/>
          </a:xfrm>
          <a:solidFill>
            <a:srgbClr val="414455"/>
          </a:solidFill>
        </p:grpSpPr>
        <p:sp>
          <p:nvSpPr>
            <p:cNvPr id="99" name="六边形 98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0" name="文本框 64"/>
            <p:cNvSpPr txBox="1"/>
            <p:nvPr/>
          </p:nvSpPr>
          <p:spPr>
            <a:xfrm>
              <a:off x="981465" y="3288609"/>
              <a:ext cx="858318" cy="266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2017.7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8401425" y="3197575"/>
            <a:ext cx="1561157" cy="1015810"/>
            <a:chOff x="981465" y="3090803"/>
            <a:chExt cx="858318" cy="676392"/>
          </a:xfrm>
          <a:solidFill>
            <a:srgbClr val="414455"/>
          </a:solidFill>
        </p:grpSpPr>
        <p:sp>
          <p:nvSpPr>
            <p:cNvPr id="103" name="六边形 102"/>
            <p:cNvSpPr/>
            <p:nvPr/>
          </p:nvSpPr>
          <p:spPr>
            <a:xfrm rot="5400000">
              <a:off x="1063108" y="3137451"/>
              <a:ext cx="676392" cy="583096"/>
            </a:xfrm>
            <a:prstGeom prst="hexagon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4" name="文本框 64"/>
            <p:cNvSpPr txBox="1"/>
            <p:nvPr/>
          </p:nvSpPr>
          <p:spPr>
            <a:xfrm>
              <a:off x="981465" y="3202889"/>
              <a:ext cx="858318" cy="471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2018.4-</a:t>
              </a:r>
            </a:p>
            <a:p>
              <a:pPr algn="ctr"/>
              <a:r>
                <a:rPr lang="en-US" altLang="zh-CN" sz="2000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2018.6</a:t>
              </a:r>
              <a:endParaRPr lang="zh-CN" altLang="en-US"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8" name="矩形 107"/>
          <p:cNvSpPr/>
          <p:nvPr/>
        </p:nvSpPr>
        <p:spPr>
          <a:xfrm>
            <a:off x="9409536" y="2092719"/>
            <a:ext cx="1798790" cy="8245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正式稿编制阶段</a:t>
            </a:r>
          </a:p>
        </p:txBody>
      </p:sp>
      <p:sp>
        <p:nvSpPr>
          <p:cNvPr id="43" name="圆角矩形 42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1.4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编制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过程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73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3000">
        <p14:prism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1.5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编制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思路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926679671"/>
              </p:ext>
            </p:extLst>
          </p:nvPr>
        </p:nvGraphicFramePr>
        <p:xfrm>
          <a:off x="1838272" y="1260764"/>
          <a:ext cx="8515456" cy="4973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5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1.6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指南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章节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3779620948"/>
              </p:ext>
            </p:extLst>
          </p:nvPr>
        </p:nvGraphicFramePr>
        <p:xfrm>
          <a:off x="2059819" y="1389129"/>
          <a:ext cx="8072362" cy="446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6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3657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2.1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建设范围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3061639990"/>
              </p:ext>
            </p:extLst>
          </p:nvPr>
        </p:nvGraphicFramePr>
        <p:xfrm>
          <a:off x="2007072" y="1400324"/>
          <a:ext cx="8177855" cy="429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6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8195</TotalTime>
  <Words>1485</Words>
  <Application>Microsoft Office PowerPoint</Application>
  <PresentationFormat>宽屏</PresentationFormat>
  <Paragraphs>184</Paragraphs>
  <Slides>20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仿宋</vt:lpstr>
      <vt:lpstr>宋体</vt:lpstr>
      <vt:lpstr>微软雅黑</vt:lpstr>
      <vt:lpstr>Arial</vt:lpstr>
      <vt:lpstr>Calibri</vt:lpstr>
      <vt:lpstr>Verdana</vt:lpstr>
      <vt:lpstr>Default Design</vt:lpstr>
      <vt:lpstr>治超联网管理信息系统 省级工程建设指南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 谢！</vt:lpstr>
    </vt:vector>
  </TitlesOfParts>
  <Company>Presentation Helper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Retina</dc:creator>
  <cp:lastModifiedBy>Zhang Xinhu</cp:lastModifiedBy>
  <cp:revision>891</cp:revision>
  <dcterms:created xsi:type="dcterms:W3CDTF">2005-02-28T14:06:28Z</dcterms:created>
  <dcterms:modified xsi:type="dcterms:W3CDTF">2018-06-04T08:58:53Z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